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71" r:id="rId9"/>
    <p:sldId id="272" r:id="rId10"/>
    <p:sldId id="273" r:id="rId11"/>
    <p:sldId id="276" r:id="rId12"/>
    <p:sldId id="266" r:id="rId13"/>
    <p:sldId id="268" r:id="rId14"/>
    <p:sldId id="267" r:id="rId15"/>
  </p:sldIdLst>
  <p:sldSz cx="9144000" cy="5149850"/>
  <p:notesSz cx="9144000" cy="5149850"/>
  <p:embeddedFontLst>
    <p:embeddedFont>
      <p:font typeface="FC BARCELONA" panose="00000500000000000000" pitchFamily="50" charset="0"/>
      <p:regular r:id="rId18"/>
      <p:bold r:id="rId19"/>
      <p:italic r:id="rId20"/>
      <p:boldItalic r:id="rId21"/>
    </p:embeddedFont>
    <p:embeddedFont>
      <p:font typeface="FC BARCELONA Bold" panose="020B0604020202020204" charset="0"/>
      <p:bold r:id="rId22"/>
    </p:embeddedFont>
    <p:embeddedFont>
      <p:font typeface="FC BARCELONA CONDENSED" panose="020B0604020202020204" charset="0"/>
      <p:regular r:id="rId23"/>
      <p:bold r:id="rId24"/>
    </p:embeddedFont>
    <p:embeddedFont>
      <p:font typeface="FC BARCELONA CONDENSED ExBold" panose="020B0906050902050204" charset="0"/>
      <p:bold r:id="rId2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31E"/>
    <a:srgbClr val="FFFFFF"/>
    <a:srgbClr val="000000"/>
    <a:srgbClr val="E8F1F3"/>
    <a:srgbClr val="312332"/>
    <a:srgbClr val="EE731F"/>
    <a:srgbClr val="154284"/>
    <a:srgbClr val="E6F1F3"/>
    <a:srgbClr val="CF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3698" autoAdjust="0"/>
  </p:normalViewPr>
  <p:slideViewPr>
    <p:cSldViewPr>
      <p:cViewPr varScale="1">
        <p:scale>
          <a:sx n="146" d="100"/>
          <a:sy n="146" d="100"/>
        </p:scale>
        <p:origin x="95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139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59F7D33B-2D30-C28C-28DD-66DC32E4BA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365BFD05-4A6A-0F7A-9D73-76D7205CD9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7CC69-E193-4AA9-9D07-F55982255F4B}" type="datetimeFigureOut">
              <a:rPr lang="ca-ES" smtClean="0"/>
              <a:t>2/9/2024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ACC6DEF8-6A29-CE18-781A-F737C5BA03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22A347DE-AF1C-61DF-5235-5AEFCD96D6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D8F0C-24B3-4F87-9C74-083FBFABD78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520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B66AD-8A62-4683-8DA7-CBF33012E2CB}" type="datetimeFigureOut">
              <a:rPr lang="ca-ES" smtClean="0"/>
              <a:t>2/9/2024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56F5E-2E5F-4F87-83B6-7C8D60BE2B5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129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Algunes dades que es</a:t>
            </a:r>
            <a:r>
              <a:rPr lang="ca-ES" baseline="0" dirty="0"/>
              <a:t> poden combinar amb aquestes: </a:t>
            </a:r>
            <a:r>
              <a:rPr lang="ca-ES" dirty="0"/>
              <a:t>Dades de la OMS pel maltractament infantil:  36% abús psicològic, 23% abús</a:t>
            </a:r>
            <a:r>
              <a:rPr lang="ca-ES" baseline="0" dirty="0"/>
              <a:t> físic, 16% de negligència, 18% de les noies abusades sexualment i 8% dels nois abusats sexualment. Font: https://apps.who.int/violence-info/child-maltreatment/</a:t>
            </a:r>
          </a:p>
          <a:p>
            <a:r>
              <a:rPr lang="ca-ES" baseline="0" dirty="0"/>
              <a:t>Crec que una dada important es que el 90% de la violència no se reporta a cap institució oficial (https://apps.who.int/iris/handle/10665/326375) i les víctimes no solen rebre suport durant la infància. </a:t>
            </a:r>
          </a:p>
          <a:p>
            <a:r>
              <a:rPr lang="ca-ES" dirty="0" err="1"/>
              <a:t>También</a:t>
            </a:r>
            <a:r>
              <a:rPr lang="ca-ES" dirty="0"/>
              <a:t> </a:t>
            </a:r>
            <a:r>
              <a:rPr lang="ca-ES" dirty="0" err="1"/>
              <a:t>dejo</a:t>
            </a:r>
            <a:r>
              <a:rPr lang="ca-ES" dirty="0"/>
              <a:t> la pàgina del </a:t>
            </a:r>
            <a:r>
              <a:rPr lang="ca-ES" dirty="0" err="1"/>
              <a:t>Consejo</a:t>
            </a:r>
            <a:r>
              <a:rPr lang="ca-ES" dirty="0"/>
              <a:t> de Europa (</a:t>
            </a:r>
            <a:r>
              <a:rPr lang="ca-ES" dirty="0" err="1"/>
              <a:t>campaña</a:t>
            </a:r>
            <a:r>
              <a:rPr lang="ca-ES" dirty="0"/>
              <a:t> </a:t>
            </a:r>
            <a:r>
              <a:rPr lang="ca-ES" dirty="0" err="1"/>
              <a:t>uno</a:t>
            </a:r>
            <a:r>
              <a:rPr lang="ca-ES" dirty="0"/>
              <a:t> de cada </a:t>
            </a:r>
            <a:r>
              <a:rPr lang="ca-ES" dirty="0" err="1"/>
              <a:t>cinco</a:t>
            </a:r>
            <a:r>
              <a:rPr lang="ca-ES" dirty="0"/>
              <a:t>)</a:t>
            </a:r>
            <a:r>
              <a:rPr lang="ca-ES" baseline="0" dirty="0"/>
              <a:t>: https://human-rights-channel.coe.int/stop-child-sexual-abuse-in-sport-es.html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6F5E-2E5F-4F87-83B6-7C8D60BE2B50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0101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56F5E-2E5F-4F87-83B6-7C8D60BE2B50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7915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Si </a:t>
            </a:r>
            <a:r>
              <a:rPr lang="ca-ES" dirty="0" err="1"/>
              <a:t>quieren</a:t>
            </a:r>
            <a:r>
              <a:rPr lang="ca-ES" dirty="0"/>
              <a:t> </a:t>
            </a:r>
            <a:r>
              <a:rPr lang="ca-ES" dirty="0" err="1"/>
              <a:t>podemos</a:t>
            </a:r>
            <a:r>
              <a:rPr lang="ca-ES" dirty="0"/>
              <a:t> mirar de actualitzar</a:t>
            </a:r>
            <a:r>
              <a:rPr lang="ca-ES" baseline="0" dirty="0"/>
              <a:t> </a:t>
            </a:r>
            <a:r>
              <a:rPr lang="ca-ES" baseline="0" dirty="0" err="1"/>
              <a:t>esto</a:t>
            </a:r>
            <a:r>
              <a:rPr lang="ca-ES" baseline="0" dirty="0"/>
              <a:t> con </a:t>
            </a:r>
            <a:r>
              <a:rPr lang="ca-ES" baseline="0" dirty="0" err="1"/>
              <a:t>datos</a:t>
            </a:r>
            <a:r>
              <a:rPr lang="ca-ES" baseline="0" dirty="0"/>
              <a:t> de </a:t>
            </a:r>
            <a:r>
              <a:rPr lang="ca-ES" baseline="0" dirty="0" err="1"/>
              <a:t>nuestro</a:t>
            </a:r>
            <a:r>
              <a:rPr lang="ca-ES" baseline="0" dirty="0"/>
              <a:t> programa.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6F5E-2E5F-4F87-83B6-7C8D60BE2B50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4421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Si </a:t>
            </a:r>
            <a:r>
              <a:rPr lang="ca-ES" dirty="0" err="1"/>
              <a:t>quieren</a:t>
            </a:r>
            <a:r>
              <a:rPr lang="ca-ES" dirty="0"/>
              <a:t> </a:t>
            </a:r>
            <a:r>
              <a:rPr lang="ca-ES" dirty="0" err="1"/>
              <a:t>podemos</a:t>
            </a:r>
            <a:r>
              <a:rPr lang="ca-ES" dirty="0"/>
              <a:t> mirar de actualitzar</a:t>
            </a:r>
            <a:r>
              <a:rPr lang="ca-ES" baseline="0" dirty="0"/>
              <a:t> </a:t>
            </a:r>
            <a:r>
              <a:rPr lang="ca-ES" baseline="0" dirty="0" err="1"/>
              <a:t>esto</a:t>
            </a:r>
            <a:r>
              <a:rPr lang="ca-ES" baseline="0" dirty="0"/>
              <a:t> con </a:t>
            </a:r>
            <a:r>
              <a:rPr lang="ca-ES" baseline="0" dirty="0" err="1"/>
              <a:t>datos</a:t>
            </a:r>
            <a:r>
              <a:rPr lang="ca-ES" baseline="0" dirty="0"/>
              <a:t> de </a:t>
            </a:r>
            <a:r>
              <a:rPr lang="ca-ES" baseline="0" dirty="0" err="1"/>
              <a:t>nuestro</a:t>
            </a:r>
            <a:r>
              <a:rPr lang="ca-ES" baseline="0" dirty="0"/>
              <a:t> programa.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6F5E-2E5F-4F87-83B6-7C8D60BE2B50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181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M’encanta, sobre tot el missatge “AVANCEU-VOS!”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56F5E-2E5F-4F87-83B6-7C8D60BE2B50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9629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Me gusta </a:t>
            </a:r>
            <a:r>
              <a:rPr lang="ca-ES" dirty="0" err="1"/>
              <a:t>mucho</a:t>
            </a:r>
            <a:r>
              <a:rPr lang="ca-ES" dirty="0"/>
              <a:t> </a:t>
            </a:r>
            <a:r>
              <a:rPr lang="ca-ES" dirty="0" err="1"/>
              <a:t>cómo</a:t>
            </a:r>
            <a:r>
              <a:rPr lang="ca-ES" dirty="0"/>
              <a:t> </a:t>
            </a:r>
            <a:r>
              <a:rPr lang="ca-ES" dirty="0" err="1"/>
              <a:t>está</a:t>
            </a:r>
            <a:r>
              <a:rPr lang="ca-ES" dirty="0"/>
              <a:t> </a:t>
            </a:r>
            <a:r>
              <a:rPr lang="ca-ES" dirty="0" err="1"/>
              <a:t>simplificado</a:t>
            </a:r>
            <a:r>
              <a:rPr lang="ca-ES" dirty="0"/>
              <a:t> </a:t>
            </a:r>
            <a:r>
              <a:rPr lang="ca-ES" dirty="0">
                <a:sym typeface="Wingdings" panose="05000000000000000000" pitchFamily="2" charset="2"/>
              </a:rPr>
              <a:t> </a:t>
            </a:r>
            <a:r>
              <a:rPr lang="ca-ES" dirty="0" err="1"/>
              <a:t>Quizás</a:t>
            </a:r>
            <a:r>
              <a:rPr lang="ca-ES" dirty="0"/>
              <a:t> “prevenció” i “atenció”. Sé que no </a:t>
            </a:r>
            <a:r>
              <a:rPr lang="ca-ES" dirty="0" err="1"/>
              <a:t>suena</a:t>
            </a:r>
            <a:r>
              <a:rPr lang="ca-ES" dirty="0"/>
              <a:t> tan Lindo,</a:t>
            </a:r>
            <a:r>
              <a:rPr lang="ca-ES" baseline="0" dirty="0"/>
              <a:t> </a:t>
            </a:r>
            <a:r>
              <a:rPr lang="ca-ES" baseline="0" dirty="0" err="1"/>
              <a:t>pero</a:t>
            </a:r>
            <a:r>
              <a:rPr lang="ca-ES" baseline="0" dirty="0"/>
              <a:t> </a:t>
            </a:r>
            <a:r>
              <a:rPr lang="ca-ES" baseline="0" dirty="0" err="1"/>
              <a:t>más</a:t>
            </a:r>
            <a:r>
              <a:rPr lang="ca-ES" baseline="0" dirty="0"/>
              <a:t> que prevenir </a:t>
            </a:r>
            <a:r>
              <a:rPr lang="ca-ES" baseline="0" dirty="0" err="1"/>
              <a:t>estamos</a:t>
            </a:r>
            <a:r>
              <a:rPr lang="ca-ES" baseline="0" dirty="0"/>
              <a:t> </a:t>
            </a:r>
            <a:r>
              <a:rPr lang="ca-ES" baseline="0" dirty="0" err="1"/>
              <a:t>actuando</a:t>
            </a:r>
            <a:r>
              <a:rPr lang="ca-ES" baseline="0" dirty="0"/>
              <a:t> </a:t>
            </a:r>
            <a:r>
              <a:rPr lang="ca-ES" baseline="0" dirty="0" err="1"/>
              <a:t>frente</a:t>
            </a:r>
            <a:r>
              <a:rPr lang="ca-ES" baseline="0" dirty="0"/>
              <a:t> a la violència que </a:t>
            </a:r>
            <a:r>
              <a:rPr lang="ca-ES" baseline="0" dirty="0" err="1"/>
              <a:t>ya</a:t>
            </a:r>
            <a:r>
              <a:rPr lang="ca-ES" baseline="0" dirty="0"/>
              <a:t> </a:t>
            </a:r>
            <a:r>
              <a:rPr lang="ca-ES" baseline="0" dirty="0" err="1"/>
              <a:t>ocurre</a:t>
            </a:r>
            <a:r>
              <a:rPr lang="ca-ES" baseline="0" dirty="0"/>
              <a:t>...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56F5E-2E5F-4F87-83B6-7C8D60BE2B50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087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No </a:t>
            </a:r>
            <a:r>
              <a:rPr lang="ca-ES" dirty="0" err="1"/>
              <a:t>estoy</a:t>
            </a:r>
            <a:r>
              <a:rPr lang="ca-ES" dirty="0"/>
              <a:t> </a:t>
            </a:r>
            <a:r>
              <a:rPr lang="ca-ES" dirty="0" err="1"/>
              <a:t>familiarizado</a:t>
            </a:r>
            <a:r>
              <a:rPr lang="ca-ES" dirty="0"/>
              <a:t> con las</a:t>
            </a:r>
            <a:r>
              <a:rPr lang="ca-ES" baseline="0" dirty="0"/>
              <a:t> Fuentes que se </a:t>
            </a:r>
            <a:r>
              <a:rPr lang="ca-ES" baseline="0" dirty="0" err="1"/>
              <a:t>mencionan</a:t>
            </a:r>
            <a:r>
              <a:rPr lang="ca-ES" baseline="0" dirty="0"/>
              <a:t> aquí, sí que podria </a:t>
            </a:r>
            <a:r>
              <a:rPr lang="ca-ES" baseline="0" dirty="0" err="1"/>
              <a:t>incluirse</a:t>
            </a:r>
            <a:r>
              <a:rPr lang="ca-ES" baseline="0" dirty="0"/>
              <a:t> el marco de la Victimologia del desenvolupament (</a:t>
            </a:r>
            <a:r>
              <a:rPr lang="ca-ES" baseline="0" dirty="0" err="1"/>
              <a:t>Finkelhor</a:t>
            </a:r>
            <a:r>
              <a:rPr lang="ca-ES" baseline="0" dirty="0"/>
              <a:t>, 2007). 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6F5E-2E5F-4F87-83B6-7C8D60BE2B50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5859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Me gusta el </a:t>
            </a:r>
            <a:r>
              <a:rPr lang="ca-ES" dirty="0" err="1"/>
              <a:t>logo</a:t>
            </a:r>
            <a:r>
              <a:rPr lang="ca-ES" dirty="0"/>
              <a:t> tipo</a:t>
            </a:r>
            <a:r>
              <a:rPr lang="ca-ES" baseline="0" dirty="0"/>
              <a:t> </a:t>
            </a:r>
            <a:r>
              <a:rPr lang="ca-ES" baseline="0" dirty="0" err="1"/>
              <a:t>distintivo</a:t>
            </a:r>
            <a:r>
              <a:rPr lang="ca-ES" baseline="0" dirty="0"/>
              <a:t>, creo que </a:t>
            </a:r>
            <a:r>
              <a:rPr lang="ca-ES" baseline="0" dirty="0" err="1"/>
              <a:t>quienes</a:t>
            </a:r>
            <a:r>
              <a:rPr lang="ca-ES" baseline="0" dirty="0"/>
              <a:t> </a:t>
            </a:r>
            <a:r>
              <a:rPr lang="ca-ES" baseline="0" dirty="0" err="1"/>
              <a:t>hacen</a:t>
            </a:r>
            <a:r>
              <a:rPr lang="ca-ES" baseline="0" dirty="0"/>
              <a:t> estos programes </a:t>
            </a:r>
            <a:r>
              <a:rPr lang="ca-ES" baseline="0" dirty="0" err="1"/>
              <a:t>deberían</a:t>
            </a:r>
            <a:r>
              <a:rPr lang="ca-ES" baseline="0" dirty="0"/>
              <a:t> poder </a:t>
            </a:r>
            <a:r>
              <a:rPr lang="ca-ES" baseline="0" dirty="0" err="1"/>
              <a:t>ponerse</a:t>
            </a:r>
            <a:r>
              <a:rPr lang="ca-ES" baseline="0" dirty="0"/>
              <a:t> como un </a:t>
            </a:r>
            <a:r>
              <a:rPr lang="ca-ES" baseline="0" dirty="0" err="1"/>
              <a:t>cierto</a:t>
            </a:r>
            <a:r>
              <a:rPr lang="ca-ES" baseline="0" dirty="0"/>
              <a:t> </a:t>
            </a:r>
            <a:r>
              <a:rPr lang="ca-ES" baseline="0" dirty="0" err="1"/>
              <a:t>sello</a:t>
            </a:r>
            <a:r>
              <a:rPr lang="ca-ES" baseline="0" dirty="0"/>
              <a:t> de </a:t>
            </a:r>
            <a:r>
              <a:rPr lang="ca-ES" baseline="0" dirty="0" err="1"/>
              <a:t>Escuela</a:t>
            </a:r>
            <a:r>
              <a:rPr lang="ca-ES" baseline="0" dirty="0"/>
              <a:t> protectora.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56F5E-2E5F-4F87-83B6-7C8D60BE2B50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015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56F5E-2E5F-4F87-83B6-7C8D60BE2B50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2835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56F5E-2E5F-4F87-83B6-7C8D60BE2B50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3727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56F5E-2E5F-4F87-83B6-7C8D60BE2B50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6354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56F5E-2E5F-4F87-83B6-7C8D60BE2B50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6338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FC BARCELONA"/>
                <a:cs typeface="FC BARCELONA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8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E731E"/>
                </a:solidFill>
                <a:latin typeface="FC BARCELONA CONDENSED"/>
                <a:cs typeface="FC BARCELONA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9172F"/>
                </a:solidFill>
                <a:latin typeface="FC BARCELONA CONDENSED"/>
                <a:cs typeface="FC BARCELONA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FC BARCELONA"/>
                <a:cs typeface="FC BARCELONA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8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E731E"/>
                </a:solidFill>
                <a:latin typeface="FC BARCELONA CONDENSED"/>
                <a:cs typeface="FC BARCELONA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FC BARCELONA"/>
                <a:cs typeface="FC BARCELONA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80"/>
                </a:spcBef>
              </a:pPr>
              <a:t>‹#›</a:t>
            </a:fld>
            <a:endParaRPr dirty="0"/>
          </a:p>
        </p:txBody>
      </p:sp>
      <p:sp>
        <p:nvSpPr>
          <p:cNvPr id="9" name="Contenidor de contingut 8">
            <a:extLst>
              <a:ext uri="{FF2B5EF4-FFF2-40B4-BE49-F238E27FC236}">
                <a16:creationId xmlns:a16="http://schemas.microsoft.com/office/drawing/2014/main" id="{0B700CBC-098D-86D0-C197-C60852B05D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96188" y="4878388"/>
            <a:ext cx="914400" cy="914400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E731E"/>
                </a:solidFill>
                <a:latin typeface="FC BARCELONA CONDENSED"/>
                <a:cs typeface="FC BARCELONA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FC BARCELONA"/>
                <a:cs typeface="FC BARCELONA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8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FC BARCELONA"/>
                <a:cs typeface="FC BARCELONA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80"/>
                </a:spcBef>
              </a:pPr>
              <a:t>‹#›</a:t>
            </a:fld>
            <a:endParaRPr dirty="0"/>
          </a:p>
        </p:txBody>
      </p:sp>
      <p:sp>
        <p:nvSpPr>
          <p:cNvPr id="5" name="Conector recto 16">
            <a:extLst>
              <a:ext uri="{FF2B5EF4-FFF2-40B4-BE49-F238E27FC236}">
                <a16:creationId xmlns:a16="http://schemas.microsoft.com/office/drawing/2014/main" id="{9C474892-E177-804E-421E-DAFD7193DBF4}"/>
              </a:ext>
            </a:extLst>
          </p:cNvPr>
          <p:cNvSpPr/>
          <p:nvPr userDrawn="1"/>
        </p:nvSpPr>
        <p:spPr>
          <a:xfrm>
            <a:off x="345307" y="4840783"/>
            <a:ext cx="8432935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Número de diapositiva">
            <a:extLst>
              <a:ext uri="{FF2B5EF4-FFF2-40B4-BE49-F238E27FC236}">
                <a16:creationId xmlns:a16="http://schemas.microsoft.com/office/drawing/2014/main" id="{7BF2CE75-92AE-1F05-3C19-59FD772A254D}"/>
              </a:ext>
            </a:extLst>
          </p:cNvPr>
          <p:cNvSpPr txBox="1">
            <a:spLocks/>
          </p:cNvSpPr>
          <p:nvPr userDrawn="1"/>
        </p:nvSpPr>
        <p:spPr>
          <a:xfrm>
            <a:off x="8651240" y="4923132"/>
            <a:ext cx="127001" cy="1270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700" b="1" i="0" kern="1200">
                <a:solidFill>
                  <a:schemeClr val="bg1"/>
                </a:solidFill>
                <a:latin typeface="FC BARCELONA"/>
                <a:ea typeface="FC BARCELONA"/>
                <a:cs typeface="FC BARCELONA"/>
                <a:sym typeface="FC BARCELO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7" name="Recurso 2.png" descr="Recurso 2.png">
            <a:extLst>
              <a:ext uri="{FF2B5EF4-FFF2-40B4-BE49-F238E27FC236}">
                <a16:creationId xmlns:a16="http://schemas.microsoft.com/office/drawing/2014/main" id="{3C28617D-29E6-7D3D-1386-FCC4BCB710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4077" y="162117"/>
            <a:ext cx="716849" cy="180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Fundacio BARCA + 25 ANYS H RGB-04.png" descr="Fundacio BARCA + 25 ANYS H RGB-04.png">
            <a:extLst>
              <a:ext uri="{FF2B5EF4-FFF2-40B4-BE49-F238E27FC236}">
                <a16:creationId xmlns:a16="http://schemas.microsoft.com/office/drawing/2014/main" id="{4FCF6622-A0D4-7ED9-1841-CF630A555A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080" y="106900"/>
            <a:ext cx="872454" cy="291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1735" y="916892"/>
            <a:ext cx="144052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E731E"/>
                </a:solidFill>
                <a:latin typeface="FC BARCELONA CONDENSED"/>
                <a:cs typeface="FC BARCELONA CONDENSED"/>
              </a:defRPr>
            </a:lvl1pPr>
          </a:lstStyle>
          <a:p>
            <a:r>
              <a:rPr lang="es-ES" dirty="0"/>
              <a:t> 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1253" y="1375993"/>
            <a:ext cx="6224905" cy="1991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19172F"/>
                </a:solidFill>
                <a:latin typeface="FC BARCELONA CONDENSED"/>
                <a:cs typeface="FC BARCELONA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61769" y="4734744"/>
            <a:ext cx="213995" cy="202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FC BARCELONA"/>
                <a:cs typeface="FC BARCELONA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80"/>
                </a:spcBef>
              </a:pPr>
              <a:t>‹#›</a:t>
            </a:fld>
            <a:endParaRPr dirty="0"/>
          </a:p>
        </p:txBody>
      </p:sp>
      <p:sp>
        <p:nvSpPr>
          <p:cNvPr id="7" name="Conector recto 16">
            <a:extLst>
              <a:ext uri="{FF2B5EF4-FFF2-40B4-BE49-F238E27FC236}">
                <a16:creationId xmlns:a16="http://schemas.microsoft.com/office/drawing/2014/main" id="{BBAF83D3-09CC-7128-E820-176450BE9503}"/>
              </a:ext>
            </a:extLst>
          </p:cNvPr>
          <p:cNvSpPr/>
          <p:nvPr userDrawn="1"/>
        </p:nvSpPr>
        <p:spPr>
          <a:xfrm>
            <a:off x="345307" y="4879181"/>
            <a:ext cx="8432935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Número de diapositiva">
            <a:extLst>
              <a:ext uri="{FF2B5EF4-FFF2-40B4-BE49-F238E27FC236}">
                <a16:creationId xmlns:a16="http://schemas.microsoft.com/office/drawing/2014/main" id="{97D46D23-4B7D-65C9-56DC-CC2EFE231683}"/>
              </a:ext>
            </a:extLst>
          </p:cNvPr>
          <p:cNvSpPr txBox="1">
            <a:spLocks/>
          </p:cNvSpPr>
          <p:nvPr userDrawn="1"/>
        </p:nvSpPr>
        <p:spPr>
          <a:xfrm>
            <a:off x="8651240" y="4923132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E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FC BARCELONA"/>
                <a:ea typeface="FC BARCELONA"/>
                <a:cs typeface="FC BARCELONA"/>
                <a:sym typeface="FC BARCELO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2.png"/><Relationship Id="rId3" Type="http://schemas.openxmlformats.org/officeDocument/2006/relationships/image" Target="../media/image56.png"/><Relationship Id="rId7" Type="http://schemas.openxmlformats.org/officeDocument/2006/relationships/image" Target="../media/image44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image" Target="../media/image38.png"/><Relationship Id="rId5" Type="http://schemas.openxmlformats.org/officeDocument/2006/relationships/image" Target="../media/image46.png"/><Relationship Id="rId15" Type="http://schemas.openxmlformats.org/officeDocument/2006/relationships/image" Target="../media/image42.png"/><Relationship Id="rId10" Type="http://schemas.openxmlformats.org/officeDocument/2006/relationships/image" Target="../media/image52.svg"/><Relationship Id="rId4" Type="http://schemas.microsoft.com/office/2007/relationships/hdphoto" Target="../media/hdphoto7.wdp"/><Relationship Id="rId9" Type="http://schemas.openxmlformats.org/officeDocument/2006/relationships/image" Target="../media/image40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44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image" Target="../media/image40.png"/><Relationship Id="rId5" Type="http://schemas.openxmlformats.org/officeDocument/2006/relationships/image" Target="../media/image46.png"/><Relationship Id="rId15" Type="http://schemas.openxmlformats.org/officeDocument/2006/relationships/image" Target="../media/image2.png"/><Relationship Id="rId10" Type="http://schemas.openxmlformats.org/officeDocument/2006/relationships/image" Target="../media/image51.svg"/><Relationship Id="rId4" Type="http://schemas.microsoft.com/office/2007/relationships/hdphoto" Target="../media/hdphoto2.wdp"/><Relationship Id="rId9" Type="http://schemas.openxmlformats.org/officeDocument/2006/relationships/image" Target="../media/image42.png"/><Relationship Id="rId14" Type="http://schemas.openxmlformats.org/officeDocument/2006/relationships/image" Target="../media/image5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12.png"/><Relationship Id="rId4" Type="http://schemas.openxmlformats.org/officeDocument/2006/relationships/image" Target="../media/image59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1.png"/><Relationship Id="rId7" Type="http://schemas.openxmlformats.org/officeDocument/2006/relationships/image" Target="../media/image6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hyperlink" Target="https://bit.ly/3SSG9V7" TargetMode="External"/><Relationship Id="rId4" Type="http://schemas.openxmlformats.org/officeDocument/2006/relationships/image" Target="../media/image62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hyperlink" Target="mailto:infancia@fcbarcelona.ca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3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SSG9V7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openxmlformats.org/officeDocument/2006/relationships/image" Target="../media/image20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2.png"/><Relationship Id="rId10" Type="http://schemas.openxmlformats.org/officeDocument/2006/relationships/image" Target="../media/image32.svg"/><Relationship Id="rId4" Type="http://schemas.microsoft.com/office/2007/relationships/hdphoto" Target="../media/hdphoto4.wdp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2.png"/><Relationship Id="rId10" Type="http://schemas.openxmlformats.org/officeDocument/2006/relationships/image" Target="../media/image43.svg"/><Relationship Id="rId4" Type="http://schemas.microsoft.com/office/2007/relationships/hdphoto" Target="../media/hdphoto5.wdp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2.png"/><Relationship Id="rId3" Type="http://schemas.openxmlformats.org/officeDocument/2006/relationships/image" Target="../media/image48.png"/><Relationship Id="rId7" Type="http://schemas.openxmlformats.org/officeDocument/2006/relationships/image" Target="../media/image44.png"/><Relationship Id="rId12" Type="http://schemas.openxmlformats.org/officeDocument/2006/relationships/image" Target="../media/image52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image" Target="../media/image40.png"/><Relationship Id="rId5" Type="http://schemas.openxmlformats.org/officeDocument/2006/relationships/image" Target="../media/image46.png"/><Relationship Id="rId15" Type="http://schemas.openxmlformats.org/officeDocument/2006/relationships/image" Target="../media/image53.png"/><Relationship Id="rId10" Type="http://schemas.openxmlformats.org/officeDocument/2006/relationships/image" Target="../media/image51.svg"/><Relationship Id="rId4" Type="http://schemas.microsoft.com/office/2007/relationships/hdphoto" Target="../media/hdphoto6.wdp"/><Relationship Id="rId9" Type="http://schemas.openxmlformats.org/officeDocument/2006/relationships/image" Target="../media/image42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tge 13">
            <a:extLst>
              <a:ext uri="{FF2B5EF4-FFF2-40B4-BE49-F238E27FC236}">
                <a16:creationId xmlns:a16="http://schemas.microsoft.com/office/drawing/2014/main" id="{015256BA-0B10-7F50-9484-199BB3F53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4543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49339"/>
            <a:ext cx="9144343" cy="1080135"/>
            <a:chOff x="0" y="249339"/>
            <a:chExt cx="9144343" cy="10801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3517" y="266698"/>
              <a:ext cx="1177152" cy="4366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547" y="272167"/>
              <a:ext cx="414121" cy="41927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12215" y="502831"/>
              <a:ext cx="586740" cy="175895"/>
            </a:xfrm>
            <a:custGeom>
              <a:avLst/>
              <a:gdLst/>
              <a:ahLst/>
              <a:cxnLst/>
              <a:rect l="l" t="t" r="r" b="b"/>
              <a:pathLst>
                <a:path w="586739" h="175895">
                  <a:moveTo>
                    <a:pt x="99402" y="102730"/>
                  </a:moveTo>
                  <a:lnTo>
                    <a:pt x="99110" y="90398"/>
                  </a:lnTo>
                  <a:lnTo>
                    <a:pt x="97256" y="83731"/>
                  </a:lnTo>
                  <a:lnTo>
                    <a:pt x="97078" y="83083"/>
                  </a:lnTo>
                  <a:lnTo>
                    <a:pt x="91567" y="77927"/>
                  </a:lnTo>
                  <a:lnTo>
                    <a:pt x="80822" y="72034"/>
                  </a:lnTo>
                  <a:lnTo>
                    <a:pt x="80822" y="71615"/>
                  </a:lnTo>
                  <a:lnTo>
                    <a:pt x="83400" y="69862"/>
                  </a:lnTo>
                  <a:lnTo>
                    <a:pt x="89077" y="64338"/>
                  </a:lnTo>
                  <a:lnTo>
                    <a:pt x="92011" y="59296"/>
                  </a:lnTo>
                  <a:lnTo>
                    <a:pt x="94742" y="54622"/>
                  </a:lnTo>
                  <a:lnTo>
                    <a:pt x="97320" y="40297"/>
                  </a:lnTo>
                  <a:lnTo>
                    <a:pt x="95224" y="26301"/>
                  </a:lnTo>
                  <a:lnTo>
                    <a:pt x="94932" y="24358"/>
                  </a:lnTo>
                  <a:lnTo>
                    <a:pt x="87109" y="12103"/>
                  </a:lnTo>
                  <a:lnTo>
                    <a:pt x="72910" y="4229"/>
                  </a:lnTo>
                  <a:lnTo>
                    <a:pt x="71628" y="4064"/>
                  </a:lnTo>
                  <a:lnTo>
                    <a:pt x="71628" y="88112"/>
                  </a:lnTo>
                  <a:lnTo>
                    <a:pt x="71628" y="111709"/>
                  </a:lnTo>
                  <a:lnTo>
                    <a:pt x="65570" y="118186"/>
                  </a:lnTo>
                  <a:lnTo>
                    <a:pt x="27571" y="118186"/>
                  </a:lnTo>
                  <a:lnTo>
                    <a:pt x="27571" y="83731"/>
                  </a:lnTo>
                  <a:lnTo>
                    <a:pt x="59093" y="83731"/>
                  </a:lnTo>
                  <a:lnTo>
                    <a:pt x="71628" y="88112"/>
                  </a:lnTo>
                  <a:lnTo>
                    <a:pt x="71628" y="4064"/>
                  </a:lnTo>
                  <a:lnTo>
                    <a:pt x="69545" y="3797"/>
                  </a:lnTo>
                  <a:lnTo>
                    <a:pt x="69545" y="33401"/>
                  </a:lnTo>
                  <a:lnTo>
                    <a:pt x="69545" y="55118"/>
                  </a:lnTo>
                  <a:lnTo>
                    <a:pt x="58470" y="59296"/>
                  </a:lnTo>
                  <a:lnTo>
                    <a:pt x="27571" y="59296"/>
                  </a:lnTo>
                  <a:lnTo>
                    <a:pt x="27571" y="26301"/>
                  </a:lnTo>
                  <a:lnTo>
                    <a:pt x="64744" y="26301"/>
                  </a:lnTo>
                  <a:lnTo>
                    <a:pt x="69545" y="33401"/>
                  </a:lnTo>
                  <a:lnTo>
                    <a:pt x="69545" y="3797"/>
                  </a:lnTo>
                  <a:lnTo>
                    <a:pt x="51371" y="1447"/>
                  </a:lnTo>
                  <a:lnTo>
                    <a:pt x="0" y="1447"/>
                  </a:lnTo>
                  <a:lnTo>
                    <a:pt x="0" y="143459"/>
                  </a:lnTo>
                  <a:lnTo>
                    <a:pt x="53251" y="143459"/>
                  </a:lnTo>
                  <a:lnTo>
                    <a:pt x="74028" y="140677"/>
                  </a:lnTo>
                  <a:lnTo>
                    <a:pt x="88392" y="132651"/>
                  </a:lnTo>
                  <a:lnTo>
                    <a:pt x="96710" y="119849"/>
                  </a:lnTo>
                  <a:lnTo>
                    <a:pt x="96977" y="118186"/>
                  </a:lnTo>
                  <a:lnTo>
                    <a:pt x="99402" y="102730"/>
                  </a:lnTo>
                  <a:close/>
                </a:path>
                <a:path w="586739" h="175895">
                  <a:moveTo>
                    <a:pt x="228028" y="127584"/>
                  </a:moveTo>
                  <a:lnTo>
                    <a:pt x="224155" y="113588"/>
                  </a:lnTo>
                  <a:lnTo>
                    <a:pt x="218097" y="91668"/>
                  </a:lnTo>
                  <a:lnTo>
                    <a:pt x="200139" y="26720"/>
                  </a:lnTo>
                  <a:lnTo>
                    <a:pt x="193154" y="1460"/>
                  </a:lnTo>
                  <a:lnTo>
                    <a:pt x="188556" y="1460"/>
                  </a:lnTo>
                  <a:lnTo>
                    <a:pt x="188556" y="89789"/>
                  </a:lnTo>
                  <a:lnTo>
                    <a:pt x="182295" y="91046"/>
                  </a:lnTo>
                  <a:lnTo>
                    <a:pt x="176022" y="91668"/>
                  </a:lnTo>
                  <a:lnTo>
                    <a:pt x="163283" y="91668"/>
                  </a:lnTo>
                  <a:lnTo>
                    <a:pt x="157022" y="91046"/>
                  </a:lnTo>
                  <a:lnTo>
                    <a:pt x="151180" y="90004"/>
                  </a:lnTo>
                  <a:lnTo>
                    <a:pt x="159321" y="58254"/>
                  </a:lnTo>
                  <a:lnTo>
                    <a:pt x="161442" y="50368"/>
                  </a:lnTo>
                  <a:lnTo>
                    <a:pt x="162941" y="44450"/>
                  </a:lnTo>
                  <a:lnTo>
                    <a:pt x="164579" y="37553"/>
                  </a:lnTo>
                  <a:lnTo>
                    <a:pt x="167043" y="26720"/>
                  </a:lnTo>
                  <a:lnTo>
                    <a:pt x="172681" y="26720"/>
                  </a:lnTo>
                  <a:lnTo>
                    <a:pt x="175196" y="37553"/>
                  </a:lnTo>
                  <a:lnTo>
                    <a:pt x="177622" y="47777"/>
                  </a:lnTo>
                  <a:lnTo>
                    <a:pt x="180200" y="58254"/>
                  </a:lnTo>
                  <a:lnTo>
                    <a:pt x="188556" y="89789"/>
                  </a:lnTo>
                  <a:lnTo>
                    <a:pt x="188556" y="1460"/>
                  </a:lnTo>
                  <a:lnTo>
                    <a:pt x="147205" y="1460"/>
                  </a:lnTo>
                  <a:lnTo>
                    <a:pt x="112331" y="127584"/>
                  </a:lnTo>
                  <a:lnTo>
                    <a:pt x="112331" y="143459"/>
                  </a:lnTo>
                  <a:lnTo>
                    <a:pt x="137185" y="143459"/>
                  </a:lnTo>
                  <a:lnTo>
                    <a:pt x="144907" y="113804"/>
                  </a:lnTo>
                  <a:lnTo>
                    <a:pt x="152844" y="115265"/>
                  </a:lnTo>
                  <a:lnTo>
                    <a:pt x="161201" y="116103"/>
                  </a:lnTo>
                  <a:lnTo>
                    <a:pt x="178104" y="116103"/>
                  </a:lnTo>
                  <a:lnTo>
                    <a:pt x="186474" y="115265"/>
                  </a:lnTo>
                  <a:lnTo>
                    <a:pt x="193751" y="113804"/>
                  </a:lnTo>
                  <a:lnTo>
                    <a:pt x="194818" y="113588"/>
                  </a:lnTo>
                  <a:lnTo>
                    <a:pt x="202552" y="143459"/>
                  </a:lnTo>
                  <a:lnTo>
                    <a:pt x="228028" y="143459"/>
                  </a:lnTo>
                  <a:lnTo>
                    <a:pt x="228028" y="127584"/>
                  </a:lnTo>
                  <a:close/>
                </a:path>
                <a:path w="586739" h="175895">
                  <a:moveTo>
                    <a:pt x="347662" y="43624"/>
                  </a:moveTo>
                  <a:lnTo>
                    <a:pt x="344830" y="27139"/>
                  </a:lnTo>
                  <a:lnTo>
                    <a:pt x="344538" y="25412"/>
                  </a:lnTo>
                  <a:lnTo>
                    <a:pt x="335343" y="12204"/>
                  </a:lnTo>
                  <a:lnTo>
                    <a:pt x="320357" y="4165"/>
                  </a:lnTo>
                  <a:lnTo>
                    <a:pt x="319265" y="4025"/>
                  </a:lnTo>
                  <a:lnTo>
                    <a:pt x="319265" y="44881"/>
                  </a:lnTo>
                  <a:lnTo>
                    <a:pt x="319265" y="60134"/>
                  </a:lnTo>
                  <a:lnTo>
                    <a:pt x="306108" y="63474"/>
                  </a:lnTo>
                  <a:lnTo>
                    <a:pt x="274574" y="63474"/>
                  </a:lnTo>
                  <a:lnTo>
                    <a:pt x="274574" y="27139"/>
                  </a:lnTo>
                  <a:lnTo>
                    <a:pt x="300901" y="27139"/>
                  </a:lnTo>
                  <a:lnTo>
                    <a:pt x="308610" y="28333"/>
                  </a:lnTo>
                  <a:lnTo>
                    <a:pt x="314388" y="31788"/>
                  </a:lnTo>
                  <a:lnTo>
                    <a:pt x="318008" y="37363"/>
                  </a:lnTo>
                  <a:lnTo>
                    <a:pt x="319265" y="44881"/>
                  </a:lnTo>
                  <a:lnTo>
                    <a:pt x="319265" y="4025"/>
                  </a:lnTo>
                  <a:lnTo>
                    <a:pt x="299847" y="1447"/>
                  </a:lnTo>
                  <a:lnTo>
                    <a:pt x="246176" y="1447"/>
                  </a:lnTo>
                  <a:lnTo>
                    <a:pt x="246176" y="143459"/>
                  </a:lnTo>
                  <a:lnTo>
                    <a:pt x="274574" y="143459"/>
                  </a:lnTo>
                  <a:lnTo>
                    <a:pt x="274574" y="89154"/>
                  </a:lnTo>
                  <a:lnTo>
                    <a:pt x="289407" y="89154"/>
                  </a:lnTo>
                  <a:lnTo>
                    <a:pt x="292519" y="94907"/>
                  </a:lnTo>
                  <a:lnTo>
                    <a:pt x="300697" y="109029"/>
                  </a:lnTo>
                  <a:lnTo>
                    <a:pt x="312216" y="126784"/>
                  </a:lnTo>
                  <a:lnTo>
                    <a:pt x="325323" y="143459"/>
                  </a:lnTo>
                  <a:lnTo>
                    <a:pt x="347040" y="143459"/>
                  </a:lnTo>
                  <a:lnTo>
                    <a:pt x="347040" y="126326"/>
                  </a:lnTo>
                  <a:lnTo>
                    <a:pt x="338366" y="117246"/>
                  </a:lnTo>
                  <a:lnTo>
                    <a:pt x="332498" y="110045"/>
                  </a:lnTo>
                  <a:lnTo>
                    <a:pt x="326745" y="100965"/>
                  </a:lnTo>
                  <a:lnTo>
                    <a:pt x="320078" y="89154"/>
                  </a:lnTo>
                  <a:lnTo>
                    <a:pt x="318427" y="86233"/>
                  </a:lnTo>
                  <a:lnTo>
                    <a:pt x="322986" y="84137"/>
                  </a:lnTo>
                  <a:lnTo>
                    <a:pt x="333044" y="77076"/>
                  </a:lnTo>
                  <a:lnTo>
                    <a:pt x="343090" y="63944"/>
                  </a:lnTo>
                  <a:lnTo>
                    <a:pt x="343192" y="63474"/>
                  </a:lnTo>
                  <a:lnTo>
                    <a:pt x="347662" y="43624"/>
                  </a:lnTo>
                  <a:close/>
                </a:path>
                <a:path w="586739" h="175895">
                  <a:moveTo>
                    <a:pt x="458533" y="15862"/>
                  </a:moveTo>
                  <a:lnTo>
                    <a:pt x="455993" y="13385"/>
                  </a:lnTo>
                  <a:lnTo>
                    <a:pt x="448195" y="7924"/>
                  </a:lnTo>
                  <a:lnTo>
                    <a:pt x="434924" y="2476"/>
                  </a:lnTo>
                  <a:lnTo>
                    <a:pt x="415925" y="0"/>
                  </a:lnTo>
                  <a:lnTo>
                    <a:pt x="393344" y="3225"/>
                  </a:lnTo>
                  <a:lnTo>
                    <a:pt x="376847" y="13157"/>
                  </a:lnTo>
                  <a:lnTo>
                    <a:pt x="366737" y="30124"/>
                  </a:lnTo>
                  <a:lnTo>
                    <a:pt x="363385" y="53873"/>
                  </a:lnTo>
                  <a:lnTo>
                    <a:pt x="363372" y="91046"/>
                  </a:lnTo>
                  <a:lnTo>
                    <a:pt x="365937" y="112191"/>
                  </a:lnTo>
                  <a:lnTo>
                    <a:pt x="373722" y="128206"/>
                  </a:lnTo>
                  <a:lnTo>
                    <a:pt x="386473" y="138747"/>
                  </a:lnTo>
                  <a:lnTo>
                    <a:pt x="404025" y="144081"/>
                  </a:lnTo>
                  <a:lnTo>
                    <a:pt x="403821" y="155994"/>
                  </a:lnTo>
                  <a:lnTo>
                    <a:pt x="396506" y="161632"/>
                  </a:lnTo>
                  <a:lnTo>
                    <a:pt x="396506" y="175628"/>
                  </a:lnTo>
                  <a:lnTo>
                    <a:pt x="415099" y="175628"/>
                  </a:lnTo>
                  <a:lnTo>
                    <a:pt x="416864" y="173456"/>
                  </a:lnTo>
                  <a:lnTo>
                    <a:pt x="420763" y="167220"/>
                  </a:lnTo>
                  <a:lnTo>
                    <a:pt x="424700" y="157289"/>
                  </a:lnTo>
                  <a:lnTo>
                    <a:pt x="426580" y="144081"/>
                  </a:lnTo>
                  <a:lnTo>
                    <a:pt x="439420" y="142087"/>
                  </a:lnTo>
                  <a:lnTo>
                    <a:pt x="447027" y="139852"/>
                  </a:lnTo>
                  <a:lnTo>
                    <a:pt x="452399" y="135978"/>
                  </a:lnTo>
                  <a:lnTo>
                    <a:pt x="458533" y="129044"/>
                  </a:lnTo>
                  <a:lnTo>
                    <a:pt x="458533" y="119659"/>
                  </a:lnTo>
                  <a:lnTo>
                    <a:pt x="458533" y="106921"/>
                  </a:lnTo>
                  <a:lnTo>
                    <a:pt x="435356" y="106921"/>
                  </a:lnTo>
                  <a:lnTo>
                    <a:pt x="433679" y="119659"/>
                  </a:lnTo>
                  <a:lnTo>
                    <a:pt x="416140" y="119659"/>
                  </a:lnTo>
                  <a:lnTo>
                    <a:pt x="404482" y="117919"/>
                  </a:lnTo>
                  <a:lnTo>
                    <a:pt x="396951" y="112636"/>
                  </a:lnTo>
                  <a:lnTo>
                    <a:pt x="392912" y="103708"/>
                  </a:lnTo>
                  <a:lnTo>
                    <a:pt x="391706" y="91046"/>
                  </a:lnTo>
                  <a:lnTo>
                    <a:pt x="391706" y="53873"/>
                  </a:lnTo>
                  <a:lnTo>
                    <a:pt x="392912" y="41211"/>
                  </a:lnTo>
                  <a:lnTo>
                    <a:pt x="396951" y="32283"/>
                  </a:lnTo>
                  <a:lnTo>
                    <a:pt x="404482" y="27000"/>
                  </a:lnTo>
                  <a:lnTo>
                    <a:pt x="416140" y="25260"/>
                  </a:lnTo>
                  <a:lnTo>
                    <a:pt x="433679" y="25260"/>
                  </a:lnTo>
                  <a:lnTo>
                    <a:pt x="435356" y="37998"/>
                  </a:lnTo>
                  <a:lnTo>
                    <a:pt x="458533" y="37998"/>
                  </a:lnTo>
                  <a:lnTo>
                    <a:pt x="458533" y="25260"/>
                  </a:lnTo>
                  <a:lnTo>
                    <a:pt x="458533" y="15862"/>
                  </a:lnTo>
                  <a:close/>
                </a:path>
                <a:path w="586739" h="175895">
                  <a:moveTo>
                    <a:pt x="586117" y="127584"/>
                  </a:moveTo>
                  <a:lnTo>
                    <a:pt x="582244" y="113588"/>
                  </a:lnTo>
                  <a:lnTo>
                    <a:pt x="576186" y="91668"/>
                  </a:lnTo>
                  <a:lnTo>
                    <a:pt x="558215" y="26720"/>
                  </a:lnTo>
                  <a:lnTo>
                    <a:pt x="551230" y="1460"/>
                  </a:lnTo>
                  <a:lnTo>
                    <a:pt x="546646" y="1460"/>
                  </a:lnTo>
                  <a:lnTo>
                    <a:pt x="546646" y="89789"/>
                  </a:lnTo>
                  <a:lnTo>
                    <a:pt x="540385" y="91046"/>
                  </a:lnTo>
                  <a:lnTo>
                    <a:pt x="534111" y="91668"/>
                  </a:lnTo>
                  <a:lnTo>
                    <a:pt x="521373" y="91668"/>
                  </a:lnTo>
                  <a:lnTo>
                    <a:pt x="515112" y="91046"/>
                  </a:lnTo>
                  <a:lnTo>
                    <a:pt x="509270" y="90004"/>
                  </a:lnTo>
                  <a:lnTo>
                    <a:pt x="517410" y="58254"/>
                  </a:lnTo>
                  <a:lnTo>
                    <a:pt x="519518" y="50368"/>
                  </a:lnTo>
                  <a:lnTo>
                    <a:pt x="521030" y="44450"/>
                  </a:lnTo>
                  <a:lnTo>
                    <a:pt x="522655" y="37553"/>
                  </a:lnTo>
                  <a:lnTo>
                    <a:pt x="525132" y="26720"/>
                  </a:lnTo>
                  <a:lnTo>
                    <a:pt x="530771" y="26720"/>
                  </a:lnTo>
                  <a:lnTo>
                    <a:pt x="533273" y="37553"/>
                  </a:lnTo>
                  <a:lnTo>
                    <a:pt x="535711" y="47777"/>
                  </a:lnTo>
                  <a:lnTo>
                    <a:pt x="538289" y="58254"/>
                  </a:lnTo>
                  <a:lnTo>
                    <a:pt x="546646" y="89789"/>
                  </a:lnTo>
                  <a:lnTo>
                    <a:pt x="546646" y="1460"/>
                  </a:lnTo>
                  <a:lnTo>
                    <a:pt x="505294" y="1460"/>
                  </a:lnTo>
                  <a:lnTo>
                    <a:pt x="470420" y="127584"/>
                  </a:lnTo>
                  <a:lnTo>
                    <a:pt x="470420" y="143459"/>
                  </a:lnTo>
                  <a:lnTo>
                    <a:pt x="495274" y="143459"/>
                  </a:lnTo>
                  <a:lnTo>
                    <a:pt x="502996" y="113804"/>
                  </a:lnTo>
                  <a:lnTo>
                    <a:pt x="510933" y="115265"/>
                  </a:lnTo>
                  <a:lnTo>
                    <a:pt x="519290" y="116103"/>
                  </a:lnTo>
                  <a:lnTo>
                    <a:pt x="536194" y="116103"/>
                  </a:lnTo>
                  <a:lnTo>
                    <a:pt x="544563" y="115265"/>
                  </a:lnTo>
                  <a:lnTo>
                    <a:pt x="551827" y="113804"/>
                  </a:lnTo>
                  <a:lnTo>
                    <a:pt x="552907" y="113588"/>
                  </a:lnTo>
                  <a:lnTo>
                    <a:pt x="560628" y="143459"/>
                  </a:lnTo>
                  <a:lnTo>
                    <a:pt x="586117" y="143459"/>
                  </a:lnTo>
                  <a:lnTo>
                    <a:pt x="586117" y="127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2225" y="317357"/>
              <a:ext cx="208602" cy="1434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7741" y="317357"/>
              <a:ext cx="104838" cy="1420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79486" y="268909"/>
              <a:ext cx="531495" cy="193040"/>
            </a:xfrm>
            <a:custGeom>
              <a:avLst/>
              <a:gdLst/>
              <a:ahLst/>
              <a:cxnLst/>
              <a:rect l="l" t="t" r="r" b="b"/>
              <a:pathLst>
                <a:path w="531494" h="193040">
                  <a:moveTo>
                    <a:pt x="103378" y="102958"/>
                  </a:moveTo>
                  <a:lnTo>
                    <a:pt x="99936" y="78409"/>
                  </a:lnTo>
                  <a:lnTo>
                    <a:pt x="97269" y="73939"/>
                  </a:lnTo>
                  <a:lnTo>
                    <a:pt x="89827" y="61455"/>
                  </a:lnTo>
                  <a:lnTo>
                    <a:pt x="74980" y="52616"/>
                  </a:lnTo>
                  <a:lnTo>
                    <a:pt x="74980" y="100457"/>
                  </a:lnTo>
                  <a:lnTo>
                    <a:pt x="74980" y="138468"/>
                  </a:lnTo>
                  <a:lnTo>
                    <a:pt x="73456" y="150977"/>
                  </a:lnTo>
                  <a:lnTo>
                    <a:pt x="68770" y="159169"/>
                  </a:lnTo>
                  <a:lnTo>
                    <a:pt x="60706" y="163626"/>
                  </a:lnTo>
                  <a:lnTo>
                    <a:pt x="49085" y="164985"/>
                  </a:lnTo>
                  <a:lnTo>
                    <a:pt x="28409" y="164985"/>
                  </a:lnTo>
                  <a:lnTo>
                    <a:pt x="28409" y="73939"/>
                  </a:lnTo>
                  <a:lnTo>
                    <a:pt x="49085" y="73939"/>
                  </a:lnTo>
                  <a:lnTo>
                    <a:pt x="60706" y="75285"/>
                  </a:lnTo>
                  <a:lnTo>
                    <a:pt x="68770" y="79756"/>
                  </a:lnTo>
                  <a:lnTo>
                    <a:pt x="73456" y="87947"/>
                  </a:lnTo>
                  <a:lnTo>
                    <a:pt x="74980" y="100457"/>
                  </a:lnTo>
                  <a:lnTo>
                    <a:pt x="74980" y="52616"/>
                  </a:lnTo>
                  <a:lnTo>
                    <a:pt x="73329" y="51625"/>
                  </a:lnTo>
                  <a:lnTo>
                    <a:pt x="50749" y="48463"/>
                  </a:lnTo>
                  <a:lnTo>
                    <a:pt x="0" y="48463"/>
                  </a:lnTo>
                  <a:lnTo>
                    <a:pt x="0" y="190461"/>
                  </a:lnTo>
                  <a:lnTo>
                    <a:pt x="50749" y="190461"/>
                  </a:lnTo>
                  <a:lnTo>
                    <a:pt x="89827" y="177457"/>
                  </a:lnTo>
                  <a:lnTo>
                    <a:pt x="103378" y="135953"/>
                  </a:lnTo>
                  <a:lnTo>
                    <a:pt x="103378" y="102958"/>
                  </a:lnTo>
                  <a:close/>
                </a:path>
                <a:path w="531494" h="193040">
                  <a:moveTo>
                    <a:pt x="228866" y="174586"/>
                  </a:moveTo>
                  <a:lnTo>
                    <a:pt x="224993" y="160591"/>
                  </a:lnTo>
                  <a:lnTo>
                    <a:pt x="218935" y="138671"/>
                  </a:lnTo>
                  <a:lnTo>
                    <a:pt x="200964" y="73723"/>
                  </a:lnTo>
                  <a:lnTo>
                    <a:pt x="193979" y="48463"/>
                  </a:lnTo>
                  <a:lnTo>
                    <a:pt x="189395" y="48463"/>
                  </a:lnTo>
                  <a:lnTo>
                    <a:pt x="189395" y="136791"/>
                  </a:lnTo>
                  <a:lnTo>
                    <a:pt x="183134" y="138049"/>
                  </a:lnTo>
                  <a:lnTo>
                    <a:pt x="176860" y="138671"/>
                  </a:lnTo>
                  <a:lnTo>
                    <a:pt x="164122" y="138671"/>
                  </a:lnTo>
                  <a:lnTo>
                    <a:pt x="157861" y="138049"/>
                  </a:lnTo>
                  <a:lnTo>
                    <a:pt x="152019" y="137007"/>
                  </a:lnTo>
                  <a:lnTo>
                    <a:pt x="160159" y="105257"/>
                  </a:lnTo>
                  <a:lnTo>
                    <a:pt x="162267" y="97358"/>
                  </a:lnTo>
                  <a:lnTo>
                    <a:pt x="163779" y="91440"/>
                  </a:lnTo>
                  <a:lnTo>
                    <a:pt x="165404" y="84543"/>
                  </a:lnTo>
                  <a:lnTo>
                    <a:pt x="167881" y="73723"/>
                  </a:lnTo>
                  <a:lnTo>
                    <a:pt x="173520" y="73723"/>
                  </a:lnTo>
                  <a:lnTo>
                    <a:pt x="176022" y="84556"/>
                  </a:lnTo>
                  <a:lnTo>
                    <a:pt x="178447" y="94780"/>
                  </a:lnTo>
                  <a:lnTo>
                    <a:pt x="181038" y="105257"/>
                  </a:lnTo>
                  <a:lnTo>
                    <a:pt x="189395" y="136791"/>
                  </a:lnTo>
                  <a:lnTo>
                    <a:pt x="189395" y="48463"/>
                  </a:lnTo>
                  <a:lnTo>
                    <a:pt x="148043" y="48463"/>
                  </a:lnTo>
                  <a:lnTo>
                    <a:pt x="113169" y="174586"/>
                  </a:lnTo>
                  <a:lnTo>
                    <a:pt x="113169" y="190461"/>
                  </a:lnTo>
                  <a:lnTo>
                    <a:pt x="138023" y="190461"/>
                  </a:lnTo>
                  <a:lnTo>
                    <a:pt x="145745" y="160807"/>
                  </a:lnTo>
                  <a:lnTo>
                    <a:pt x="153682" y="162267"/>
                  </a:lnTo>
                  <a:lnTo>
                    <a:pt x="162039" y="163106"/>
                  </a:lnTo>
                  <a:lnTo>
                    <a:pt x="178955" y="163106"/>
                  </a:lnTo>
                  <a:lnTo>
                    <a:pt x="187312" y="162267"/>
                  </a:lnTo>
                  <a:lnTo>
                    <a:pt x="194576" y="160807"/>
                  </a:lnTo>
                  <a:lnTo>
                    <a:pt x="195656" y="160591"/>
                  </a:lnTo>
                  <a:lnTo>
                    <a:pt x="203390" y="190461"/>
                  </a:lnTo>
                  <a:lnTo>
                    <a:pt x="228866" y="190461"/>
                  </a:lnTo>
                  <a:lnTo>
                    <a:pt x="228866" y="174586"/>
                  </a:lnTo>
                  <a:close/>
                </a:path>
                <a:path w="531494" h="193040">
                  <a:moveTo>
                    <a:pt x="333883" y="62865"/>
                  </a:moveTo>
                  <a:lnTo>
                    <a:pt x="331343" y="60388"/>
                  </a:lnTo>
                  <a:lnTo>
                    <a:pt x="323545" y="54927"/>
                  </a:lnTo>
                  <a:lnTo>
                    <a:pt x="310273" y="49466"/>
                  </a:lnTo>
                  <a:lnTo>
                    <a:pt x="291287" y="46990"/>
                  </a:lnTo>
                  <a:lnTo>
                    <a:pt x="268706" y="50215"/>
                  </a:lnTo>
                  <a:lnTo>
                    <a:pt x="252209" y="60147"/>
                  </a:lnTo>
                  <a:lnTo>
                    <a:pt x="242100" y="77127"/>
                  </a:lnTo>
                  <a:lnTo>
                    <a:pt x="238747" y="100876"/>
                  </a:lnTo>
                  <a:lnTo>
                    <a:pt x="238747" y="138049"/>
                  </a:lnTo>
                  <a:lnTo>
                    <a:pt x="242100" y="161785"/>
                  </a:lnTo>
                  <a:lnTo>
                    <a:pt x="252209" y="178765"/>
                  </a:lnTo>
                  <a:lnTo>
                    <a:pt x="268706" y="188696"/>
                  </a:lnTo>
                  <a:lnTo>
                    <a:pt x="291287" y="191922"/>
                  </a:lnTo>
                  <a:lnTo>
                    <a:pt x="308394" y="191668"/>
                  </a:lnTo>
                  <a:lnTo>
                    <a:pt x="318541" y="189941"/>
                  </a:lnTo>
                  <a:lnTo>
                    <a:pt x="325704" y="185229"/>
                  </a:lnTo>
                  <a:lnTo>
                    <a:pt x="333883" y="176047"/>
                  </a:lnTo>
                  <a:lnTo>
                    <a:pt x="333883" y="166649"/>
                  </a:lnTo>
                  <a:lnTo>
                    <a:pt x="333883" y="153911"/>
                  </a:lnTo>
                  <a:lnTo>
                    <a:pt x="310705" y="153911"/>
                  </a:lnTo>
                  <a:lnTo>
                    <a:pt x="309029" y="166649"/>
                  </a:lnTo>
                  <a:lnTo>
                    <a:pt x="291490" y="166649"/>
                  </a:lnTo>
                  <a:lnTo>
                    <a:pt x="279831" y="164909"/>
                  </a:lnTo>
                  <a:lnTo>
                    <a:pt x="272300" y="159626"/>
                  </a:lnTo>
                  <a:lnTo>
                    <a:pt x="268262" y="150710"/>
                  </a:lnTo>
                  <a:lnTo>
                    <a:pt x="267055" y="138049"/>
                  </a:lnTo>
                  <a:lnTo>
                    <a:pt x="267055" y="100876"/>
                  </a:lnTo>
                  <a:lnTo>
                    <a:pt x="268262" y="88201"/>
                  </a:lnTo>
                  <a:lnTo>
                    <a:pt x="272300" y="79286"/>
                  </a:lnTo>
                  <a:lnTo>
                    <a:pt x="279831" y="74002"/>
                  </a:lnTo>
                  <a:lnTo>
                    <a:pt x="291490" y="72263"/>
                  </a:lnTo>
                  <a:lnTo>
                    <a:pt x="309029" y="72263"/>
                  </a:lnTo>
                  <a:lnTo>
                    <a:pt x="310705" y="85001"/>
                  </a:lnTo>
                  <a:lnTo>
                    <a:pt x="333883" y="85001"/>
                  </a:lnTo>
                  <a:lnTo>
                    <a:pt x="333883" y="72263"/>
                  </a:lnTo>
                  <a:lnTo>
                    <a:pt x="333883" y="62865"/>
                  </a:lnTo>
                  <a:close/>
                </a:path>
                <a:path w="531494" h="193040">
                  <a:moveTo>
                    <a:pt x="405701" y="48463"/>
                  </a:moveTo>
                  <a:lnTo>
                    <a:pt x="348894" y="48463"/>
                  </a:lnTo>
                  <a:lnTo>
                    <a:pt x="348894" y="68300"/>
                  </a:lnTo>
                  <a:lnTo>
                    <a:pt x="363105" y="70802"/>
                  </a:lnTo>
                  <a:lnTo>
                    <a:pt x="363105" y="168122"/>
                  </a:lnTo>
                  <a:lnTo>
                    <a:pt x="348894" y="170624"/>
                  </a:lnTo>
                  <a:lnTo>
                    <a:pt x="348894" y="190461"/>
                  </a:lnTo>
                  <a:lnTo>
                    <a:pt x="405701" y="190461"/>
                  </a:lnTo>
                  <a:lnTo>
                    <a:pt x="405701" y="170624"/>
                  </a:lnTo>
                  <a:lnTo>
                    <a:pt x="391502" y="168122"/>
                  </a:lnTo>
                  <a:lnTo>
                    <a:pt x="391502" y="70802"/>
                  </a:lnTo>
                  <a:lnTo>
                    <a:pt x="405701" y="68300"/>
                  </a:lnTo>
                  <a:lnTo>
                    <a:pt x="405701" y="48463"/>
                  </a:lnTo>
                  <a:close/>
                </a:path>
                <a:path w="531494" h="193040">
                  <a:moveTo>
                    <a:pt x="505929" y="0"/>
                  </a:moveTo>
                  <a:lnTo>
                    <a:pt x="488810" y="0"/>
                  </a:lnTo>
                  <a:lnTo>
                    <a:pt x="458939" y="20675"/>
                  </a:lnTo>
                  <a:lnTo>
                    <a:pt x="458939" y="41135"/>
                  </a:lnTo>
                  <a:lnTo>
                    <a:pt x="505929" y="18376"/>
                  </a:lnTo>
                  <a:lnTo>
                    <a:pt x="505929" y="0"/>
                  </a:lnTo>
                  <a:close/>
                </a:path>
                <a:path w="531494" h="193040">
                  <a:moveTo>
                    <a:pt x="531202" y="103378"/>
                  </a:moveTo>
                  <a:lnTo>
                    <a:pt x="527608" y="78879"/>
                  </a:lnTo>
                  <a:lnTo>
                    <a:pt x="523316" y="71628"/>
                  </a:lnTo>
                  <a:lnTo>
                    <a:pt x="517029" y="61010"/>
                  </a:lnTo>
                  <a:lnTo>
                    <a:pt x="502805" y="52019"/>
                  </a:lnTo>
                  <a:lnTo>
                    <a:pt x="502805" y="101282"/>
                  </a:lnTo>
                  <a:lnTo>
                    <a:pt x="502805" y="137629"/>
                  </a:lnTo>
                  <a:lnTo>
                    <a:pt x="501269" y="151066"/>
                  </a:lnTo>
                  <a:lnTo>
                    <a:pt x="496493" y="160274"/>
                  </a:lnTo>
                  <a:lnTo>
                    <a:pt x="488175" y="165569"/>
                  </a:lnTo>
                  <a:lnTo>
                    <a:pt x="476072" y="167271"/>
                  </a:lnTo>
                  <a:lnTo>
                    <a:pt x="463969" y="165569"/>
                  </a:lnTo>
                  <a:lnTo>
                    <a:pt x="455663" y="160274"/>
                  </a:lnTo>
                  <a:lnTo>
                    <a:pt x="450875" y="151066"/>
                  </a:lnTo>
                  <a:lnTo>
                    <a:pt x="449338" y="137629"/>
                  </a:lnTo>
                  <a:lnTo>
                    <a:pt x="449338" y="101282"/>
                  </a:lnTo>
                  <a:lnTo>
                    <a:pt x="450875" y="87845"/>
                  </a:lnTo>
                  <a:lnTo>
                    <a:pt x="455663" y="78625"/>
                  </a:lnTo>
                  <a:lnTo>
                    <a:pt x="463969" y="73329"/>
                  </a:lnTo>
                  <a:lnTo>
                    <a:pt x="476072" y="71628"/>
                  </a:lnTo>
                  <a:lnTo>
                    <a:pt x="488175" y="73329"/>
                  </a:lnTo>
                  <a:lnTo>
                    <a:pt x="496493" y="78625"/>
                  </a:lnTo>
                  <a:lnTo>
                    <a:pt x="501269" y="87845"/>
                  </a:lnTo>
                  <a:lnTo>
                    <a:pt x="502805" y="101282"/>
                  </a:lnTo>
                  <a:lnTo>
                    <a:pt x="502805" y="52019"/>
                  </a:lnTo>
                  <a:lnTo>
                    <a:pt x="499745" y="50076"/>
                  </a:lnTo>
                  <a:lnTo>
                    <a:pt x="476072" y="46367"/>
                  </a:lnTo>
                  <a:lnTo>
                    <a:pt x="452310" y="50076"/>
                  </a:lnTo>
                  <a:lnTo>
                    <a:pt x="435038" y="61010"/>
                  </a:lnTo>
                  <a:lnTo>
                    <a:pt x="424510" y="78879"/>
                  </a:lnTo>
                  <a:lnTo>
                    <a:pt x="420941" y="103378"/>
                  </a:lnTo>
                  <a:lnTo>
                    <a:pt x="420941" y="135534"/>
                  </a:lnTo>
                  <a:lnTo>
                    <a:pt x="424535" y="160032"/>
                  </a:lnTo>
                  <a:lnTo>
                    <a:pt x="435114" y="177901"/>
                  </a:lnTo>
                  <a:lnTo>
                    <a:pt x="452386" y="188836"/>
                  </a:lnTo>
                  <a:lnTo>
                    <a:pt x="476072" y="192544"/>
                  </a:lnTo>
                  <a:lnTo>
                    <a:pt x="499833" y="188810"/>
                  </a:lnTo>
                  <a:lnTo>
                    <a:pt x="517105" y="177825"/>
                  </a:lnTo>
                  <a:lnTo>
                    <a:pt x="523328" y="167271"/>
                  </a:lnTo>
                  <a:lnTo>
                    <a:pt x="527634" y="159943"/>
                  </a:lnTo>
                  <a:lnTo>
                    <a:pt x="531202" y="135534"/>
                  </a:lnTo>
                  <a:lnTo>
                    <a:pt x="531202" y="103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49339"/>
              <a:ext cx="180340" cy="1080135"/>
            </a:xfrm>
            <a:custGeom>
              <a:avLst/>
              <a:gdLst/>
              <a:ahLst/>
              <a:cxnLst/>
              <a:rect l="l" t="t" r="r" b="b"/>
              <a:pathLst>
                <a:path w="180340" h="1080135">
                  <a:moveTo>
                    <a:pt x="179997" y="0"/>
                  </a:moveTo>
                  <a:lnTo>
                    <a:pt x="0" y="0"/>
                  </a:lnTo>
                  <a:lnTo>
                    <a:pt x="0" y="1079995"/>
                  </a:lnTo>
                  <a:lnTo>
                    <a:pt x="179997" y="1079995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15428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964003" y="249339"/>
              <a:ext cx="180340" cy="1080135"/>
            </a:xfrm>
            <a:custGeom>
              <a:avLst/>
              <a:gdLst/>
              <a:ahLst/>
              <a:cxnLst/>
              <a:rect l="l" t="t" r="r" b="b"/>
              <a:pathLst>
                <a:path w="180340" h="1080135">
                  <a:moveTo>
                    <a:pt x="179997" y="0"/>
                  </a:moveTo>
                  <a:lnTo>
                    <a:pt x="0" y="0"/>
                  </a:lnTo>
                  <a:lnTo>
                    <a:pt x="0" y="1079995"/>
                  </a:lnTo>
                  <a:lnTo>
                    <a:pt x="179997" y="1079995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CF1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2954" y="3583037"/>
            <a:ext cx="5349206" cy="89062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r>
              <a:rPr lang="es-ES" sz="3600" b="1" spc="25" dirty="0">
                <a:solidFill>
                  <a:srgbClr val="FFFFFF"/>
                </a:solidFill>
                <a:latin typeface="FC BARCELONA CONDENSED ExBold" panose="020B0906050902050204" pitchFamily="34" charset="0"/>
                <a:cs typeface="FCBARCELONA-Heavy"/>
              </a:rPr>
              <a:t>PROGRAMA ESCOLA SENSE VIOLÈNCIES</a:t>
            </a:r>
            <a:endParaRPr sz="3600" dirty="0">
              <a:latin typeface="FC BARCELONA CONDENSED ExBold" panose="020B0906050902050204" pitchFamily="34" charset="0"/>
              <a:cs typeface="FCBARCELONA-Heavy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lang="ca-ES" sz="1600" spc="5" dirty="0">
                <a:solidFill>
                  <a:srgbClr val="FFFFFF"/>
                </a:solidFill>
                <a:latin typeface="FC BARCELONA"/>
                <a:cs typeface="FC BARCELONA"/>
              </a:rPr>
              <a:t>DOSSIER PRESENTACIÓ CURS 24-25</a:t>
            </a:r>
            <a:endParaRPr sz="1600" dirty="0">
              <a:latin typeface="FC BARCELONA"/>
              <a:cs typeface="FC BARCELO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tge 52" descr="Imatge que conté persona, calçat, roba, esport&#10;&#10;Descripció generada automàticament">
            <a:extLst>
              <a:ext uri="{FF2B5EF4-FFF2-40B4-BE49-F238E27FC236}">
                <a16:creationId xmlns:a16="http://schemas.microsoft.com/office/drawing/2014/main" id="{EDD0B5F9-860F-2964-D90D-62797C6833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7" t="2337" b="19275"/>
          <a:stretch/>
        </p:blipFill>
        <p:spPr>
          <a:xfrm>
            <a:off x="0" y="1"/>
            <a:ext cx="9144000" cy="514985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EE7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8261769" y="4122110"/>
            <a:ext cx="213995" cy="20256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dirty="0"/>
              <a:t>8</a:t>
            </a: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96DCE681-E75F-B9E3-357F-28894870C051}"/>
              </a:ext>
            </a:extLst>
          </p:cNvPr>
          <p:cNvSpPr/>
          <p:nvPr/>
        </p:nvSpPr>
        <p:spPr>
          <a:xfrm>
            <a:off x="8964003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154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Gràfic 28" descr="Storytelling with solid fill">
            <a:extLst>
              <a:ext uri="{FF2B5EF4-FFF2-40B4-BE49-F238E27FC236}">
                <a16:creationId xmlns:a16="http://schemas.microsoft.com/office/drawing/2014/main" id="{E101D818-2B06-6523-8F11-AE32954EB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577" y="2534167"/>
            <a:ext cx="216024" cy="216024"/>
          </a:xfrm>
          <a:prstGeom prst="rect">
            <a:avLst/>
          </a:prstGeom>
        </p:spPr>
      </p:pic>
      <p:pic>
        <p:nvPicPr>
          <p:cNvPr id="30" name="Gràfic 29" descr="Users with solid fill">
            <a:extLst>
              <a:ext uri="{FF2B5EF4-FFF2-40B4-BE49-F238E27FC236}">
                <a16:creationId xmlns:a16="http://schemas.microsoft.com/office/drawing/2014/main" id="{237BBBAA-A376-D240-DFE2-D9548F2D49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20830">
            <a:off x="818078" y="2794586"/>
            <a:ext cx="227582" cy="227582"/>
          </a:xfrm>
          <a:prstGeom prst="rect">
            <a:avLst/>
          </a:prstGeom>
        </p:spPr>
      </p:pic>
      <p:pic>
        <p:nvPicPr>
          <p:cNvPr id="35" name="Gràfic 34" descr="Heart with solid fill">
            <a:extLst>
              <a:ext uri="{FF2B5EF4-FFF2-40B4-BE49-F238E27FC236}">
                <a16:creationId xmlns:a16="http://schemas.microsoft.com/office/drawing/2014/main" id="{CBC7E109-39F0-9D3C-3F09-68BEA7FF01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6430" y="4229364"/>
            <a:ext cx="217839" cy="217839"/>
          </a:xfrm>
          <a:prstGeom prst="rect">
            <a:avLst/>
          </a:prstGeom>
        </p:spPr>
      </p:pic>
      <p:pic>
        <p:nvPicPr>
          <p:cNvPr id="8" name="Gràfic 7" descr="Checklist outline">
            <a:extLst>
              <a:ext uri="{FF2B5EF4-FFF2-40B4-BE49-F238E27FC236}">
                <a16:creationId xmlns:a16="http://schemas.microsoft.com/office/drawing/2014/main" id="{1B67DDDF-33B9-70C6-CF61-DB284975A4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3157" y="4481501"/>
            <a:ext cx="184384" cy="184384"/>
          </a:xfrm>
          <a:prstGeom prst="rect">
            <a:avLst/>
          </a:prstGeom>
        </p:spPr>
      </p:pic>
      <p:pic>
        <p:nvPicPr>
          <p:cNvPr id="14" name="Fundacio BARCA + 25 ANYS H RGB-04.png" descr="Fundacio BARCA + 25 ANYS H RGB-04.png">
            <a:extLst>
              <a:ext uri="{FF2B5EF4-FFF2-40B4-BE49-F238E27FC236}">
                <a16:creationId xmlns:a16="http://schemas.microsoft.com/office/drawing/2014/main" id="{6D4EDA15-58CE-8F0C-4762-9443D06F6F3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" r="33213"/>
          <a:stretch/>
        </p:blipFill>
        <p:spPr>
          <a:xfrm>
            <a:off x="280080" y="106900"/>
            <a:ext cx="582676" cy="291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tge 14" descr="Imatge que conté text&#10;&#10;Descripció generada automàticament">
            <a:extLst>
              <a:ext uri="{FF2B5EF4-FFF2-40B4-BE49-F238E27FC236}">
                <a16:creationId xmlns:a16="http://schemas.microsoft.com/office/drawing/2014/main" id="{B7174AD7-BEB2-8ADD-F155-DFA998BF12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4" y="147406"/>
            <a:ext cx="582676" cy="195333"/>
          </a:xfrm>
          <a:prstGeom prst="rect">
            <a:avLst/>
          </a:prstGeom>
        </p:spPr>
      </p:pic>
      <p:sp>
        <p:nvSpPr>
          <p:cNvPr id="13" name="Número de diapositiva">
            <a:extLst>
              <a:ext uri="{FF2B5EF4-FFF2-40B4-BE49-F238E27FC236}">
                <a16:creationId xmlns:a16="http://schemas.microsoft.com/office/drawing/2014/main" id="{4C2F8223-4AF1-048A-6C2D-24943DAD895B}"/>
              </a:ext>
            </a:extLst>
          </p:cNvPr>
          <p:cNvSpPr txBox="1">
            <a:spLocks/>
          </p:cNvSpPr>
          <p:nvPr/>
        </p:nvSpPr>
        <p:spPr>
          <a:xfrm>
            <a:off x="8651240" y="4923132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E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FC BARCELONA"/>
                <a:ea typeface="FC BARCELONA"/>
                <a:cs typeface="FC BARCELONA"/>
                <a:sym typeface="FC BARCELO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ca-ES" smtClean="0"/>
              <a:pPr/>
              <a:t>10</a:t>
            </a:fld>
            <a:endParaRPr lang="ca-ES" dirty="0"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99D0F870-03E6-014A-EAD4-B7051BE165F0}"/>
              </a:ext>
            </a:extLst>
          </p:cNvPr>
          <p:cNvSpPr txBox="1"/>
          <p:nvPr/>
        </p:nvSpPr>
        <p:spPr>
          <a:xfrm>
            <a:off x="1217406" y="2039662"/>
            <a:ext cx="3298203" cy="1202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a-ES" sz="240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1r</a:t>
            </a:r>
            <a:r>
              <a:rPr lang="ca-ES" sz="2400" spc="-35" dirty="0">
                <a:solidFill>
                  <a:srgbClr val="EE731E"/>
                </a:solidFill>
                <a:latin typeface="FC BARCELONA CONDENSED"/>
                <a:cs typeface="FC BARCELONA CONDENSED"/>
              </a:rPr>
              <a:t> </a:t>
            </a:r>
            <a:r>
              <a:rPr lang="ca-ES" sz="240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PRIMÀRIA</a:t>
            </a:r>
            <a:endParaRPr lang="ca-ES" sz="2400" dirty="0">
              <a:latin typeface="FC BARCELONA CONDENSED"/>
              <a:cs typeface="FC BARCELONA CONDENSED"/>
            </a:endParaRPr>
          </a:p>
          <a:p>
            <a:pPr marL="12065" marR="5080">
              <a:lnSpc>
                <a:spcPts val="2000"/>
              </a:lnSpc>
              <a:spcBef>
                <a:spcPts val="590"/>
              </a:spcBef>
            </a:pPr>
            <a:r>
              <a:rPr lang="ca-ES" sz="1100" spc="-30" dirty="0">
                <a:latin typeface="FC BARCELONA"/>
              </a:rPr>
              <a:t>Diferenciar el que fem sols i per què necessitem als grans</a:t>
            </a:r>
            <a:br>
              <a:rPr lang="ca-ES" sz="1100" spc="-30" dirty="0">
                <a:latin typeface="FC BARCELONA"/>
              </a:rPr>
            </a:br>
            <a:r>
              <a:rPr lang="ca-ES" sz="1100" kern="1000" spc="-30" dirty="0">
                <a:latin typeface="FC BARCELONA"/>
              </a:rPr>
              <a:t>La importància de respectar les regles per cuidar-nos</a:t>
            </a:r>
            <a:br>
              <a:rPr lang="ca-ES" sz="1100" spc="-30" dirty="0">
                <a:latin typeface="FC BARCELONA"/>
              </a:rPr>
            </a:br>
            <a:r>
              <a:rPr lang="ca-ES" sz="1100" dirty="0">
                <a:latin typeface="FC BARCELONA"/>
              </a:rPr>
              <a:t>Atribuint responsabilitats: Qui ha d’actuar?</a:t>
            </a: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99D0F870-03E6-014A-EAD4-B7051BE165F0}"/>
              </a:ext>
            </a:extLst>
          </p:cNvPr>
          <p:cNvSpPr txBox="1"/>
          <p:nvPr/>
        </p:nvSpPr>
        <p:spPr>
          <a:xfrm>
            <a:off x="1256226" y="3427662"/>
            <a:ext cx="3272139" cy="1279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a-ES" sz="240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2n</a:t>
            </a:r>
            <a:r>
              <a:rPr lang="ca-ES" sz="2400" spc="-35" dirty="0">
                <a:solidFill>
                  <a:srgbClr val="EE731E"/>
                </a:solidFill>
                <a:latin typeface="FC BARCELONA CONDENSED"/>
                <a:cs typeface="FC BARCELONA CONDENSED"/>
              </a:rPr>
              <a:t> </a:t>
            </a:r>
            <a:r>
              <a:rPr lang="ca-ES" sz="240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PRIMÀRIA</a:t>
            </a:r>
            <a:endParaRPr lang="ca-ES" sz="2400" dirty="0">
              <a:latin typeface="FC BARCELONA CONDENSED"/>
              <a:cs typeface="FC BARCELONA CONDENSED"/>
            </a:endParaRPr>
          </a:p>
          <a:p>
            <a:pPr marL="12065" marR="5080">
              <a:lnSpc>
                <a:spcPts val="2000"/>
              </a:lnSpc>
              <a:spcBef>
                <a:spcPts val="590"/>
              </a:spcBef>
            </a:pPr>
            <a:r>
              <a:rPr lang="ca-ES" sz="1100" spc="-30" dirty="0">
                <a:latin typeface="FC BARCELONA"/>
              </a:rPr>
              <a:t>Usant el meu cos per saber si em cal ajut....</a:t>
            </a:r>
          </a:p>
          <a:p>
            <a:pPr marL="12065" marR="5080">
              <a:lnSpc>
                <a:spcPts val="2000"/>
              </a:lnSpc>
              <a:spcBef>
                <a:spcPts val="590"/>
              </a:spcBef>
            </a:pPr>
            <a:r>
              <a:rPr lang="ca-ES" sz="1100" kern="1000" spc="-30" dirty="0">
                <a:latin typeface="FC BARCELONA"/>
              </a:rPr>
              <a:t>Identificar persones de confiança per demanar ajut</a:t>
            </a:r>
            <a:br>
              <a:rPr lang="ca-ES" sz="1100" spc="-30" dirty="0">
                <a:latin typeface="FC BARCELONA"/>
              </a:rPr>
            </a:br>
            <a:r>
              <a:rPr lang="ca-ES" sz="1100" dirty="0">
                <a:latin typeface="FC BARCELONA"/>
              </a:rPr>
              <a:t>Classificar situacions: Ho expliquem? A qui?</a:t>
            </a:r>
          </a:p>
        </p:txBody>
      </p:sp>
      <p:pic>
        <p:nvPicPr>
          <p:cNvPr id="28" name="Gràfic 31" descr="Magnifying glass with solid fill">
            <a:extLst>
              <a:ext uri="{FF2B5EF4-FFF2-40B4-BE49-F238E27FC236}">
                <a16:creationId xmlns:a16="http://schemas.microsoft.com/office/drawing/2014/main" id="{483BC0BA-1F87-CB1B-21DF-705C7D738E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3125" y="3943077"/>
            <a:ext cx="227582" cy="227582"/>
          </a:xfrm>
          <a:prstGeom prst="rect">
            <a:avLst/>
          </a:prstGeom>
        </p:spPr>
      </p:pic>
      <p:pic>
        <p:nvPicPr>
          <p:cNvPr id="31" name="Gràfic 7" descr="Checklist outline">
            <a:extLst>
              <a:ext uri="{FF2B5EF4-FFF2-40B4-BE49-F238E27FC236}">
                <a16:creationId xmlns:a16="http://schemas.microsoft.com/office/drawing/2014/main" id="{1B67DDDF-33B9-70C6-CF61-DB284975A4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3928" y="3031024"/>
            <a:ext cx="184384" cy="184384"/>
          </a:xfrm>
          <a:prstGeom prst="rect">
            <a:avLst/>
          </a:prstGeom>
        </p:spPr>
      </p:pic>
      <p:sp>
        <p:nvSpPr>
          <p:cNvPr id="23" name="object 14">
            <a:extLst>
              <a:ext uri="{FF2B5EF4-FFF2-40B4-BE49-F238E27FC236}">
                <a16:creationId xmlns:a16="http://schemas.microsoft.com/office/drawing/2014/main" id="{25163997-8F87-DBD6-4F14-BABA8E225A98}"/>
              </a:ext>
            </a:extLst>
          </p:cNvPr>
          <p:cNvSpPr txBox="1"/>
          <p:nvPr/>
        </p:nvSpPr>
        <p:spPr>
          <a:xfrm>
            <a:off x="5434058" y="652408"/>
            <a:ext cx="3272139" cy="1715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a-ES" sz="240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3r</a:t>
            </a:r>
            <a:r>
              <a:rPr lang="ca-ES" sz="2400" spc="-35" dirty="0">
                <a:solidFill>
                  <a:srgbClr val="EE731E"/>
                </a:solidFill>
                <a:latin typeface="FC BARCELONA CONDENSED"/>
                <a:cs typeface="FC BARCELONA CONDENSED"/>
              </a:rPr>
              <a:t> </a:t>
            </a:r>
            <a:r>
              <a:rPr lang="ca-ES" sz="240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PRIMÀRIA</a:t>
            </a:r>
            <a:endParaRPr lang="ca-ES" sz="2400" dirty="0">
              <a:latin typeface="FC BARCELONA CONDENSED"/>
              <a:cs typeface="FC BARCELONA CONDENSED"/>
            </a:endParaRPr>
          </a:p>
          <a:p>
            <a:pPr marL="12065" marR="5080">
              <a:lnSpc>
                <a:spcPts val="2000"/>
              </a:lnSpc>
              <a:spcBef>
                <a:spcPts val="590"/>
              </a:spcBef>
            </a:pPr>
            <a:r>
              <a:rPr lang="ca-ES" sz="1100" spc="-30" dirty="0">
                <a:latin typeface="FC BARCELONA"/>
              </a:rPr>
              <a:t>Identificar drets i deures, hem de créixer en harmonia</a:t>
            </a:r>
            <a:br>
              <a:rPr lang="ca-ES" sz="1100" spc="-30" dirty="0">
                <a:latin typeface="FC BARCELONA"/>
              </a:rPr>
            </a:br>
            <a:r>
              <a:rPr lang="ca-ES" sz="1100" kern="1000" spc="-30" dirty="0">
                <a:latin typeface="FC BARCELONA"/>
              </a:rPr>
              <a:t>La violència mai no és culpa de qui la pateix, posem-hi fre</a:t>
            </a:r>
            <a:br>
              <a:rPr lang="ca-ES" sz="1100" spc="-30" dirty="0">
                <a:latin typeface="FC BARCELONA"/>
              </a:rPr>
            </a:br>
            <a:r>
              <a:rPr lang="ca-ES" sz="1100" dirty="0">
                <a:latin typeface="FC BARCELONA"/>
              </a:rPr>
              <a:t>No és no, posar límits i donar suport a d'altres</a:t>
            </a:r>
            <a:br>
              <a:rPr lang="ca-ES" sz="1100" dirty="0">
                <a:latin typeface="FC BARCELONA"/>
              </a:rPr>
            </a:br>
            <a:r>
              <a:rPr lang="ca-ES" sz="1100" dirty="0">
                <a:latin typeface="FC BARCELONA"/>
              </a:rPr>
              <a:t>Secrets, què es guarda i què no</a:t>
            </a:r>
            <a:br>
              <a:rPr lang="ca-ES" sz="1100" dirty="0">
                <a:latin typeface="FC BARCELONA"/>
              </a:rPr>
            </a:br>
            <a:r>
              <a:rPr lang="ca-ES" sz="1100" dirty="0">
                <a:latin typeface="FC BARCELONA"/>
              </a:rPr>
              <a:t>Aturar el cicle de violència</a:t>
            </a:r>
          </a:p>
        </p:txBody>
      </p:sp>
      <p:pic>
        <p:nvPicPr>
          <p:cNvPr id="24" name="Gràfic 23" descr="Storytelling with solid fill">
            <a:extLst>
              <a:ext uri="{FF2B5EF4-FFF2-40B4-BE49-F238E27FC236}">
                <a16:creationId xmlns:a16="http://schemas.microsoft.com/office/drawing/2014/main" id="{564544A1-56EA-77B6-1BA8-984F6D220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7710" y="1141305"/>
            <a:ext cx="216024" cy="216024"/>
          </a:xfrm>
          <a:prstGeom prst="rect">
            <a:avLst/>
          </a:prstGeom>
        </p:spPr>
      </p:pic>
      <p:pic>
        <p:nvPicPr>
          <p:cNvPr id="25" name="Gràfic 24" descr="Users with solid fill">
            <a:extLst>
              <a:ext uri="{FF2B5EF4-FFF2-40B4-BE49-F238E27FC236}">
                <a16:creationId xmlns:a16="http://schemas.microsoft.com/office/drawing/2014/main" id="{7F42E5AE-4672-A966-039B-7871AD0179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91931" y="1411239"/>
            <a:ext cx="227582" cy="227582"/>
          </a:xfrm>
          <a:prstGeom prst="rect">
            <a:avLst/>
          </a:prstGeom>
        </p:spPr>
      </p:pic>
      <p:pic>
        <p:nvPicPr>
          <p:cNvPr id="32" name="Gràfic 31" descr="Magnifying glass with solid fill">
            <a:extLst>
              <a:ext uri="{FF2B5EF4-FFF2-40B4-BE49-F238E27FC236}">
                <a16:creationId xmlns:a16="http://schemas.microsoft.com/office/drawing/2014/main" id="{FE8E03D5-2B2B-C37F-EC5D-124B0A5320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70332" y="1638821"/>
            <a:ext cx="227582" cy="227582"/>
          </a:xfrm>
          <a:prstGeom prst="rect">
            <a:avLst/>
          </a:prstGeom>
        </p:spPr>
      </p:pic>
      <p:pic>
        <p:nvPicPr>
          <p:cNvPr id="33" name="Gràfic 32" descr="Heart with solid fill">
            <a:extLst>
              <a:ext uri="{FF2B5EF4-FFF2-40B4-BE49-F238E27FC236}">
                <a16:creationId xmlns:a16="http://schemas.microsoft.com/office/drawing/2014/main" id="{21B099F1-188B-0A98-F6F4-79413C45C9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0332" y="1926853"/>
            <a:ext cx="217839" cy="217839"/>
          </a:xfrm>
          <a:prstGeom prst="rect">
            <a:avLst/>
          </a:prstGeom>
        </p:spPr>
      </p:pic>
      <p:pic>
        <p:nvPicPr>
          <p:cNvPr id="34" name="Gràfic 33" descr="Checklist outline">
            <a:extLst>
              <a:ext uri="{FF2B5EF4-FFF2-40B4-BE49-F238E27FC236}">
                <a16:creationId xmlns:a16="http://schemas.microsoft.com/office/drawing/2014/main" id="{5E54E43A-7271-2C6D-D2E5-468009C00F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91931" y="2174517"/>
            <a:ext cx="184384" cy="184384"/>
          </a:xfrm>
          <a:prstGeom prst="rect">
            <a:avLst/>
          </a:prstGeom>
        </p:spPr>
      </p:pic>
      <p:sp>
        <p:nvSpPr>
          <p:cNvPr id="36" name="object 16">
            <a:extLst>
              <a:ext uri="{FF2B5EF4-FFF2-40B4-BE49-F238E27FC236}">
                <a16:creationId xmlns:a16="http://schemas.microsoft.com/office/drawing/2014/main" id="{B99C07B5-402B-AFEC-9C80-F5B0B8EBBE17}"/>
              </a:ext>
            </a:extLst>
          </p:cNvPr>
          <p:cNvSpPr txBox="1"/>
          <p:nvPr/>
        </p:nvSpPr>
        <p:spPr>
          <a:xfrm>
            <a:off x="5460810" y="2599327"/>
            <a:ext cx="3222515" cy="222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a-ES" sz="240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4rt</a:t>
            </a:r>
            <a:r>
              <a:rPr lang="ca-ES" sz="2400" spc="-35" dirty="0">
                <a:solidFill>
                  <a:srgbClr val="EE731E"/>
                </a:solidFill>
                <a:latin typeface="FC BARCELONA CONDENSED"/>
                <a:cs typeface="FC BARCELONA CONDENSED"/>
              </a:rPr>
              <a:t> </a:t>
            </a:r>
            <a:r>
              <a:rPr lang="ca-ES" sz="240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PRIMÀRIA</a:t>
            </a:r>
            <a:endParaRPr lang="ca-ES" sz="2400" dirty="0">
              <a:latin typeface="FC BARCELONA CONDENSED"/>
              <a:cs typeface="FC BARCELONA CONDENSED"/>
            </a:endParaRPr>
          </a:p>
          <a:p>
            <a:pPr marL="12065" marR="5080">
              <a:lnSpc>
                <a:spcPts val="2000"/>
              </a:lnSpc>
              <a:spcBef>
                <a:spcPts val="590"/>
              </a:spcBef>
            </a:pPr>
            <a:r>
              <a:rPr lang="ca-ES" sz="1100" dirty="0">
                <a:latin typeface="FC BARCELONA"/>
              </a:rPr>
              <a:t>Identificar drets vulnerats, qui n'és responsable</a:t>
            </a:r>
            <a:br>
              <a:rPr lang="ca-ES" sz="1100" spc="-10" dirty="0">
                <a:latin typeface="FC BARCELONA"/>
              </a:rPr>
            </a:br>
            <a:r>
              <a:rPr lang="ca-ES" sz="1100" dirty="0">
                <a:latin typeface="FC BARCELONA"/>
              </a:rPr>
              <a:t>Així no juguem! proposem solucions</a:t>
            </a:r>
            <a:br>
              <a:rPr lang="ca-ES" sz="1100" spc="-10" dirty="0">
                <a:latin typeface="FC BARCELONA"/>
              </a:rPr>
            </a:br>
            <a:r>
              <a:rPr lang="ca-ES" sz="1100" dirty="0">
                <a:latin typeface="FC BARCELONA"/>
              </a:rPr>
              <a:t>Classificar situacions, respectem el nostre espai i</a:t>
            </a:r>
            <a:br>
              <a:rPr lang="ca-ES" sz="1100" dirty="0">
                <a:latin typeface="FC BARCELONA"/>
              </a:rPr>
            </a:br>
            <a:r>
              <a:rPr lang="ca-ES" sz="1100" dirty="0">
                <a:latin typeface="FC BARCELONA"/>
              </a:rPr>
              <a:t>els dels altres</a:t>
            </a:r>
            <a:br>
              <a:rPr lang="ca-ES" sz="1100" spc="-10" dirty="0">
                <a:latin typeface="FC BARCELONA"/>
              </a:rPr>
            </a:br>
            <a:r>
              <a:rPr lang="ca-ES" sz="1100" spc="-10" dirty="0">
                <a:latin typeface="FC BARCELONA"/>
              </a:rPr>
              <a:t>M’ajudes? què puc fer o a qui li puc demanar ajut </a:t>
            </a:r>
            <a:br>
              <a:rPr lang="ca-ES" sz="1100" spc="-10" dirty="0">
                <a:latin typeface="FC BARCELONA"/>
              </a:rPr>
            </a:br>
            <a:r>
              <a:rPr lang="ca-ES" sz="1100" spc="-10" dirty="0">
                <a:latin typeface="FC BARCELONA"/>
              </a:rPr>
              <a:t>Com en sabem! foment del suport a les víctimes </a:t>
            </a:r>
            <a:br>
              <a:rPr lang="ca-ES" sz="1100" spc="-10" dirty="0">
                <a:latin typeface="FC BARCELONA"/>
              </a:rPr>
            </a:br>
            <a:r>
              <a:rPr lang="ca-ES" sz="1100" spc="-10" dirty="0">
                <a:latin typeface="FC BARCELONA"/>
              </a:rPr>
              <a:t>i la petició d’ajut</a:t>
            </a:r>
          </a:p>
        </p:txBody>
      </p:sp>
      <p:pic>
        <p:nvPicPr>
          <p:cNvPr id="37" name="Gràfic 36" descr="Storytelling with solid fill">
            <a:extLst>
              <a:ext uri="{FF2B5EF4-FFF2-40B4-BE49-F238E27FC236}">
                <a16:creationId xmlns:a16="http://schemas.microsoft.com/office/drawing/2014/main" id="{8648571C-6ACD-C64B-E9C0-2D8AEBD490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6718" y="3019562"/>
            <a:ext cx="216024" cy="216024"/>
          </a:xfrm>
          <a:prstGeom prst="rect">
            <a:avLst/>
          </a:prstGeom>
        </p:spPr>
      </p:pic>
      <p:pic>
        <p:nvPicPr>
          <p:cNvPr id="38" name="Gràfic 37" descr="Users with solid fill">
            <a:extLst>
              <a:ext uri="{FF2B5EF4-FFF2-40B4-BE49-F238E27FC236}">
                <a16:creationId xmlns:a16="http://schemas.microsoft.com/office/drawing/2014/main" id="{5229AE5B-3A26-7618-24ED-03121C1281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52538" y="3295005"/>
            <a:ext cx="227582" cy="227582"/>
          </a:xfrm>
          <a:prstGeom prst="rect">
            <a:avLst/>
          </a:prstGeom>
        </p:spPr>
      </p:pic>
      <p:pic>
        <p:nvPicPr>
          <p:cNvPr id="39" name="Gràfic 38" descr="Magnifying glass with solid fill">
            <a:extLst>
              <a:ext uri="{FF2B5EF4-FFF2-40B4-BE49-F238E27FC236}">
                <a16:creationId xmlns:a16="http://schemas.microsoft.com/office/drawing/2014/main" id="{6FDD5C67-C84F-7604-7865-E1733139094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28700" y="3583037"/>
            <a:ext cx="227582" cy="227582"/>
          </a:xfrm>
          <a:prstGeom prst="rect">
            <a:avLst/>
          </a:prstGeom>
        </p:spPr>
      </p:pic>
      <p:pic>
        <p:nvPicPr>
          <p:cNvPr id="40" name="Gràfic 39" descr="Heart with solid fill">
            <a:extLst>
              <a:ext uri="{FF2B5EF4-FFF2-40B4-BE49-F238E27FC236}">
                <a16:creationId xmlns:a16="http://schemas.microsoft.com/office/drawing/2014/main" id="{BDA7D838-A878-4E2C-5147-C85EB023C8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7409" y="4087093"/>
            <a:ext cx="217839" cy="217839"/>
          </a:xfrm>
          <a:prstGeom prst="rect">
            <a:avLst/>
          </a:prstGeom>
        </p:spPr>
      </p:pic>
      <p:pic>
        <p:nvPicPr>
          <p:cNvPr id="41" name="Gràfic 40" descr="Checklist outline">
            <a:extLst>
              <a:ext uri="{FF2B5EF4-FFF2-40B4-BE49-F238E27FC236}">
                <a16:creationId xmlns:a16="http://schemas.microsoft.com/office/drawing/2014/main" id="{9F406513-F3E4-4639-AB1B-0BE1599B01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88635" y="4375125"/>
            <a:ext cx="184384" cy="184384"/>
          </a:xfrm>
          <a:prstGeom prst="rect">
            <a:avLst/>
          </a:prstGeom>
        </p:spPr>
      </p:pic>
      <p:sp>
        <p:nvSpPr>
          <p:cNvPr id="48" name="QuadreDeText 47">
            <a:extLst>
              <a:ext uri="{FF2B5EF4-FFF2-40B4-BE49-F238E27FC236}">
                <a16:creationId xmlns:a16="http://schemas.microsoft.com/office/drawing/2014/main" id="{1BEC5CC2-80A3-85F3-F92B-FD0F6A5310C5}"/>
              </a:ext>
            </a:extLst>
          </p:cNvPr>
          <p:cNvSpPr txBox="1"/>
          <p:nvPr/>
        </p:nvSpPr>
        <p:spPr>
          <a:xfrm>
            <a:off x="646939" y="1722163"/>
            <a:ext cx="169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FC BARCELONA CONDENSED" panose="00000500000000000000" pitchFamily="2" charset="0"/>
              </a:rPr>
              <a:t>SEGUIM A CI i CM!</a:t>
            </a:r>
            <a:endParaRPr lang="ca-ES" dirty="0">
              <a:latin typeface="FC BARCELONA CONDENSED" panose="00000500000000000000" pitchFamily="2" charset="0"/>
            </a:endParaRP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A06C3C7F-683B-1D9D-6F63-E17A81176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7299" y="630709"/>
            <a:ext cx="63849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b="1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LES UNITATS DEL PROGRAMA</a:t>
            </a:r>
            <a:endParaRPr lang="es-ES" sz="3200" dirty="0">
              <a:solidFill>
                <a:schemeClr val="tx1"/>
              </a:solidFill>
              <a:latin typeface="FC BARCELONA CONDENSED ExBold" panose="020B0906050902050204" pitchFamily="34" charset="0"/>
              <a:cs typeface="FCBARCELONACONDENSED-Heavy"/>
            </a:endParaRPr>
          </a:p>
        </p:txBody>
      </p:sp>
      <p:sp>
        <p:nvSpPr>
          <p:cNvPr id="55" name="object 29">
            <a:extLst>
              <a:ext uri="{FF2B5EF4-FFF2-40B4-BE49-F238E27FC236}">
                <a16:creationId xmlns:a16="http://schemas.microsoft.com/office/drawing/2014/main" id="{6A83F9A5-CA52-8CB9-DD1E-68B27835D719}"/>
              </a:ext>
            </a:extLst>
          </p:cNvPr>
          <p:cNvSpPr/>
          <p:nvPr/>
        </p:nvSpPr>
        <p:spPr>
          <a:xfrm>
            <a:off x="734603" y="1425474"/>
            <a:ext cx="650663" cy="324171"/>
          </a:xfrm>
          <a:custGeom>
            <a:avLst/>
            <a:gdLst/>
            <a:ahLst/>
            <a:cxnLst/>
            <a:rect l="l" t="t" r="r" b="b"/>
            <a:pathLst>
              <a:path w="534035" h="266064">
                <a:moveTo>
                  <a:pt x="85026" y="163944"/>
                </a:moveTo>
                <a:lnTo>
                  <a:pt x="80886" y="159804"/>
                </a:lnTo>
                <a:lnTo>
                  <a:pt x="70675" y="159804"/>
                </a:lnTo>
                <a:lnTo>
                  <a:pt x="66548" y="163944"/>
                </a:lnTo>
                <a:lnTo>
                  <a:pt x="66548" y="174155"/>
                </a:lnTo>
                <a:lnTo>
                  <a:pt x="70675" y="178295"/>
                </a:lnTo>
                <a:lnTo>
                  <a:pt x="80886" y="178295"/>
                </a:lnTo>
                <a:lnTo>
                  <a:pt x="85026" y="174155"/>
                </a:lnTo>
                <a:lnTo>
                  <a:pt x="85026" y="169049"/>
                </a:lnTo>
                <a:lnTo>
                  <a:pt x="85026" y="163944"/>
                </a:lnTo>
                <a:close/>
              </a:path>
              <a:path w="534035" h="266064">
                <a:moveTo>
                  <a:pt x="91071" y="146888"/>
                </a:moveTo>
                <a:lnTo>
                  <a:pt x="85572" y="141389"/>
                </a:lnTo>
                <a:lnTo>
                  <a:pt x="80835" y="139420"/>
                </a:lnTo>
                <a:lnTo>
                  <a:pt x="75780" y="139420"/>
                </a:lnTo>
                <a:lnTo>
                  <a:pt x="70739" y="139420"/>
                </a:lnTo>
                <a:lnTo>
                  <a:pt x="65989" y="141389"/>
                </a:lnTo>
                <a:lnTo>
                  <a:pt x="60490" y="146888"/>
                </a:lnTo>
                <a:lnTo>
                  <a:pt x="60490" y="150012"/>
                </a:lnTo>
                <a:lnTo>
                  <a:pt x="64350" y="153873"/>
                </a:lnTo>
                <a:lnTo>
                  <a:pt x="67475" y="153860"/>
                </a:lnTo>
                <a:lnTo>
                  <a:pt x="71107" y="150228"/>
                </a:lnTo>
                <a:lnTo>
                  <a:pt x="73367" y="149288"/>
                </a:lnTo>
                <a:lnTo>
                  <a:pt x="78193" y="149288"/>
                </a:lnTo>
                <a:lnTo>
                  <a:pt x="80454" y="150228"/>
                </a:lnTo>
                <a:lnTo>
                  <a:pt x="83134" y="152895"/>
                </a:lnTo>
                <a:lnTo>
                  <a:pt x="84391" y="153390"/>
                </a:lnTo>
                <a:lnTo>
                  <a:pt x="86918" y="153377"/>
                </a:lnTo>
                <a:lnTo>
                  <a:pt x="88188" y="152895"/>
                </a:lnTo>
                <a:lnTo>
                  <a:pt x="91071" y="150012"/>
                </a:lnTo>
                <a:lnTo>
                  <a:pt x="91071" y="146888"/>
                </a:lnTo>
                <a:close/>
              </a:path>
              <a:path w="534035" h="266064">
                <a:moveTo>
                  <a:pt x="145338" y="210223"/>
                </a:moveTo>
                <a:lnTo>
                  <a:pt x="141478" y="206362"/>
                </a:lnTo>
                <a:lnTo>
                  <a:pt x="138353" y="206362"/>
                </a:lnTo>
                <a:lnTo>
                  <a:pt x="136423" y="208292"/>
                </a:lnTo>
                <a:lnTo>
                  <a:pt x="133883" y="210832"/>
                </a:lnTo>
                <a:lnTo>
                  <a:pt x="130505" y="212229"/>
                </a:lnTo>
                <a:lnTo>
                  <a:pt x="123317" y="212229"/>
                </a:lnTo>
                <a:lnTo>
                  <a:pt x="119938" y="210832"/>
                </a:lnTo>
                <a:lnTo>
                  <a:pt x="115481" y="206362"/>
                </a:lnTo>
                <a:lnTo>
                  <a:pt x="112344" y="206362"/>
                </a:lnTo>
                <a:lnTo>
                  <a:pt x="108496" y="210223"/>
                </a:lnTo>
                <a:lnTo>
                  <a:pt x="108496" y="213347"/>
                </a:lnTo>
                <a:lnTo>
                  <a:pt x="114820" y="219684"/>
                </a:lnTo>
                <a:lnTo>
                  <a:pt x="120688" y="222110"/>
                </a:lnTo>
                <a:lnTo>
                  <a:pt x="133146" y="222110"/>
                </a:lnTo>
                <a:lnTo>
                  <a:pt x="139001" y="219684"/>
                </a:lnTo>
                <a:lnTo>
                  <a:pt x="145338" y="213347"/>
                </a:lnTo>
                <a:lnTo>
                  <a:pt x="145338" y="210223"/>
                </a:lnTo>
                <a:close/>
              </a:path>
              <a:path w="534035" h="266064">
                <a:moveTo>
                  <a:pt x="187274" y="163944"/>
                </a:moveTo>
                <a:lnTo>
                  <a:pt x="183134" y="159804"/>
                </a:lnTo>
                <a:lnTo>
                  <a:pt x="172923" y="159804"/>
                </a:lnTo>
                <a:lnTo>
                  <a:pt x="168795" y="163944"/>
                </a:lnTo>
                <a:lnTo>
                  <a:pt x="168795" y="174155"/>
                </a:lnTo>
                <a:lnTo>
                  <a:pt x="172923" y="178295"/>
                </a:lnTo>
                <a:lnTo>
                  <a:pt x="183134" y="178295"/>
                </a:lnTo>
                <a:lnTo>
                  <a:pt x="187274" y="174155"/>
                </a:lnTo>
                <a:lnTo>
                  <a:pt x="187274" y="169049"/>
                </a:lnTo>
                <a:lnTo>
                  <a:pt x="187274" y="163944"/>
                </a:lnTo>
                <a:close/>
              </a:path>
              <a:path w="534035" h="266064">
                <a:moveTo>
                  <a:pt x="256324" y="225983"/>
                </a:moveTo>
                <a:lnTo>
                  <a:pt x="252361" y="208559"/>
                </a:lnTo>
                <a:lnTo>
                  <a:pt x="246557" y="198158"/>
                </a:lnTo>
                <a:lnTo>
                  <a:pt x="246557" y="233730"/>
                </a:lnTo>
                <a:lnTo>
                  <a:pt x="245935" y="241693"/>
                </a:lnTo>
                <a:lnTo>
                  <a:pt x="244627" y="248780"/>
                </a:lnTo>
                <a:lnTo>
                  <a:pt x="238721" y="244475"/>
                </a:lnTo>
                <a:lnTo>
                  <a:pt x="232041" y="238429"/>
                </a:lnTo>
                <a:lnTo>
                  <a:pt x="225628" y="230657"/>
                </a:lnTo>
                <a:lnTo>
                  <a:pt x="220548" y="221234"/>
                </a:lnTo>
                <a:lnTo>
                  <a:pt x="218160" y="212369"/>
                </a:lnTo>
                <a:lnTo>
                  <a:pt x="217754" y="210883"/>
                </a:lnTo>
                <a:lnTo>
                  <a:pt x="217081" y="200837"/>
                </a:lnTo>
                <a:lnTo>
                  <a:pt x="217766" y="191846"/>
                </a:lnTo>
                <a:lnTo>
                  <a:pt x="219100" y="184696"/>
                </a:lnTo>
                <a:lnTo>
                  <a:pt x="224980" y="188976"/>
                </a:lnTo>
                <a:lnTo>
                  <a:pt x="245960" y="222554"/>
                </a:lnTo>
                <a:lnTo>
                  <a:pt x="246557" y="233730"/>
                </a:lnTo>
                <a:lnTo>
                  <a:pt x="246557" y="198158"/>
                </a:lnTo>
                <a:lnTo>
                  <a:pt x="245211" y="195745"/>
                </a:lnTo>
                <a:lnTo>
                  <a:pt x="236372" y="185750"/>
                </a:lnTo>
                <a:lnTo>
                  <a:pt x="235077" y="184696"/>
                </a:lnTo>
                <a:lnTo>
                  <a:pt x="227672" y="178587"/>
                </a:lnTo>
                <a:lnTo>
                  <a:pt x="221018" y="174244"/>
                </a:lnTo>
                <a:lnTo>
                  <a:pt x="228752" y="170789"/>
                </a:lnTo>
                <a:lnTo>
                  <a:pt x="234911" y="165125"/>
                </a:lnTo>
                <a:lnTo>
                  <a:pt x="235305" y="164414"/>
                </a:lnTo>
                <a:lnTo>
                  <a:pt x="238963" y="157734"/>
                </a:lnTo>
                <a:lnTo>
                  <a:pt x="240436" y="149148"/>
                </a:lnTo>
                <a:lnTo>
                  <a:pt x="240436" y="144449"/>
                </a:lnTo>
                <a:lnTo>
                  <a:pt x="240436" y="143891"/>
                </a:lnTo>
                <a:lnTo>
                  <a:pt x="238836" y="138772"/>
                </a:lnTo>
                <a:lnTo>
                  <a:pt x="235902" y="134493"/>
                </a:lnTo>
                <a:lnTo>
                  <a:pt x="237578" y="126746"/>
                </a:lnTo>
                <a:lnTo>
                  <a:pt x="238391" y="119253"/>
                </a:lnTo>
                <a:lnTo>
                  <a:pt x="238442" y="110832"/>
                </a:lnTo>
                <a:lnTo>
                  <a:pt x="230568" y="71945"/>
                </a:lnTo>
                <a:lnTo>
                  <a:pt x="230568" y="149123"/>
                </a:lnTo>
                <a:lnTo>
                  <a:pt x="230568" y="156273"/>
                </a:lnTo>
                <a:lnTo>
                  <a:pt x="225894" y="162318"/>
                </a:lnTo>
                <a:lnTo>
                  <a:pt x="219456" y="164414"/>
                </a:lnTo>
                <a:lnTo>
                  <a:pt x="219456" y="154025"/>
                </a:lnTo>
                <a:lnTo>
                  <a:pt x="222351" y="154571"/>
                </a:lnTo>
                <a:lnTo>
                  <a:pt x="224091" y="154851"/>
                </a:lnTo>
                <a:lnTo>
                  <a:pt x="224345" y="154863"/>
                </a:lnTo>
                <a:lnTo>
                  <a:pt x="226441" y="154851"/>
                </a:lnTo>
                <a:lnTo>
                  <a:pt x="227838" y="154025"/>
                </a:lnTo>
                <a:lnTo>
                  <a:pt x="228142" y="153847"/>
                </a:lnTo>
                <a:lnTo>
                  <a:pt x="230568" y="149123"/>
                </a:lnTo>
                <a:lnTo>
                  <a:pt x="230568" y="71945"/>
                </a:lnTo>
                <a:lnTo>
                  <a:pt x="229717" y="67729"/>
                </a:lnTo>
                <a:lnTo>
                  <a:pt x="228485" y="65913"/>
                </a:lnTo>
                <a:lnTo>
                  <a:pt x="228485" y="119405"/>
                </a:lnTo>
                <a:lnTo>
                  <a:pt x="227622" y="126746"/>
                </a:lnTo>
                <a:lnTo>
                  <a:pt x="225044" y="137515"/>
                </a:lnTo>
                <a:lnTo>
                  <a:pt x="221856" y="144449"/>
                </a:lnTo>
                <a:lnTo>
                  <a:pt x="209575" y="141097"/>
                </a:lnTo>
                <a:lnTo>
                  <a:pt x="209575" y="151676"/>
                </a:lnTo>
                <a:lnTo>
                  <a:pt x="209575" y="168071"/>
                </a:lnTo>
                <a:lnTo>
                  <a:pt x="208229" y="182829"/>
                </a:lnTo>
                <a:lnTo>
                  <a:pt x="189052" y="222110"/>
                </a:lnTo>
                <a:lnTo>
                  <a:pt x="145313" y="247650"/>
                </a:lnTo>
                <a:lnTo>
                  <a:pt x="128168" y="249491"/>
                </a:lnTo>
                <a:lnTo>
                  <a:pt x="111010" y="247650"/>
                </a:lnTo>
                <a:lnTo>
                  <a:pt x="67271" y="222110"/>
                </a:lnTo>
                <a:lnTo>
                  <a:pt x="48615" y="184696"/>
                </a:lnTo>
                <a:lnTo>
                  <a:pt x="46748" y="168071"/>
                </a:lnTo>
                <a:lnTo>
                  <a:pt x="46748" y="164414"/>
                </a:lnTo>
                <a:lnTo>
                  <a:pt x="46748" y="133870"/>
                </a:lnTo>
                <a:lnTo>
                  <a:pt x="46748" y="130886"/>
                </a:lnTo>
                <a:lnTo>
                  <a:pt x="50076" y="129197"/>
                </a:lnTo>
                <a:lnTo>
                  <a:pt x="53314" y="127228"/>
                </a:lnTo>
                <a:lnTo>
                  <a:pt x="76263" y="90157"/>
                </a:lnTo>
                <a:lnTo>
                  <a:pt x="79095" y="94170"/>
                </a:lnTo>
                <a:lnTo>
                  <a:pt x="113588" y="123101"/>
                </a:lnTo>
                <a:lnTo>
                  <a:pt x="143129" y="129870"/>
                </a:lnTo>
                <a:lnTo>
                  <a:pt x="144932" y="129870"/>
                </a:lnTo>
                <a:lnTo>
                  <a:pt x="146596" y="128892"/>
                </a:lnTo>
                <a:lnTo>
                  <a:pt x="148221" y="125920"/>
                </a:lnTo>
                <a:lnTo>
                  <a:pt x="148259" y="123799"/>
                </a:lnTo>
                <a:lnTo>
                  <a:pt x="145465" y="119405"/>
                </a:lnTo>
                <a:lnTo>
                  <a:pt x="141820" y="113677"/>
                </a:lnTo>
                <a:lnTo>
                  <a:pt x="140843" y="105460"/>
                </a:lnTo>
                <a:lnTo>
                  <a:pt x="140881" y="103251"/>
                </a:lnTo>
                <a:lnTo>
                  <a:pt x="141211" y="98069"/>
                </a:lnTo>
                <a:lnTo>
                  <a:pt x="144272" y="103327"/>
                </a:lnTo>
                <a:lnTo>
                  <a:pt x="148399" y="109512"/>
                </a:lnTo>
                <a:lnTo>
                  <a:pt x="153962" y="116001"/>
                </a:lnTo>
                <a:lnTo>
                  <a:pt x="163410" y="125806"/>
                </a:lnTo>
                <a:lnTo>
                  <a:pt x="175717" y="135686"/>
                </a:lnTo>
                <a:lnTo>
                  <a:pt x="184137" y="140614"/>
                </a:lnTo>
                <a:lnTo>
                  <a:pt x="178028" y="139420"/>
                </a:lnTo>
                <a:lnTo>
                  <a:pt x="170916" y="140804"/>
                </a:lnTo>
                <a:lnTo>
                  <a:pt x="164668" y="144945"/>
                </a:lnTo>
                <a:lnTo>
                  <a:pt x="162737" y="146875"/>
                </a:lnTo>
                <a:lnTo>
                  <a:pt x="162737" y="149999"/>
                </a:lnTo>
                <a:lnTo>
                  <a:pt x="166598" y="153860"/>
                </a:lnTo>
                <a:lnTo>
                  <a:pt x="169722" y="153860"/>
                </a:lnTo>
                <a:lnTo>
                  <a:pt x="175171" y="148412"/>
                </a:lnTo>
                <a:lnTo>
                  <a:pt x="180898" y="148412"/>
                </a:lnTo>
                <a:lnTo>
                  <a:pt x="185381" y="152895"/>
                </a:lnTo>
                <a:lnTo>
                  <a:pt x="186639" y="153377"/>
                </a:lnTo>
                <a:lnTo>
                  <a:pt x="189166" y="153377"/>
                </a:lnTo>
                <a:lnTo>
                  <a:pt x="190436" y="152895"/>
                </a:lnTo>
                <a:lnTo>
                  <a:pt x="193332" y="149999"/>
                </a:lnTo>
                <a:lnTo>
                  <a:pt x="193332" y="146875"/>
                </a:lnTo>
                <a:lnTo>
                  <a:pt x="191401" y="144945"/>
                </a:lnTo>
                <a:lnTo>
                  <a:pt x="190131" y="144119"/>
                </a:lnTo>
                <a:lnTo>
                  <a:pt x="191046" y="144640"/>
                </a:lnTo>
                <a:lnTo>
                  <a:pt x="209575" y="151676"/>
                </a:lnTo>
                <a:lnTo>
                  <a:pt x="209575" y="141097"/>
                </a:lnTo>
                <a:lnTo>
                  <a:pt x="204571" y="139725"/>
                </a:lnTo>
                <a:lnTo>
                  <a:pt x="188747" y="132372"/>
                </a:lnTo>
                <a:lnTo>
                  <a:pt x="174447" y="122415"/>
                </a:lnTo>
                <a:lnTo>
                  <a:pt x="161709" y="109867"/>
                </a:lnTo>
                <a:lnTo>
                  <a:pt x="153657" y="99326"/>
                </a:lnTo>
                <a:lnTo>
                  <a:pt x="152895" y="98069"/>
                </a:lnTo>
                <a:lnTo>
                  <a:pt x="148196" y="90322"/>
                </a:lnTo>
                <a:lnTo>
                  <a:pt x="145072" y="84023"/>
                </a:lnTo>
                <a:lnTo>
                  <a:pt x="144068" y="81597"/>
                </a:lnTo>
                <a:lnTo>
                  <a:pt x="143383" y="79692"/>
                </a:lnTo>
                <a:lnTo>
                  <a:pt x="141605" y="78409"/>
                </a:lnTo>
                <a:lnTo>
                  <a:pt x="131470" y="105460"/>
                </a:lnTo>
                <a:lnTo>
                  <a:pt x="134759" y="119405"/>
                </a:lnTo>
                <a:lnTo>
                  <a:pt x="124053" y="116801"/>
                </a:lnTo>
                <a:lnTo>
                  <a:pt x="88760" y="90157"/>
                </a:lnTo>
                <a:lnTo>
                  <a:pt x="76111" y="70497"/>
                </a:lnTo>
                <a:lnTo>
                  <a:pt x="73393" y="69380"/>
                </a:lnTo>
                <a:lnTo>
                  <a:pt x="69024" y="71120"/>
                </a:lnTo>
                <a:lnTo>
                  <a:pt x="67843" y="73025"/>
                </a:lnTo>
                <a:lnTo>
                  <a:pt x="67830" y="75057"/>
                </a:lnTo>
                <a:lnTo>
                  <a:pt x="64795" y="95072"/>
                </a:lnTo>
                <a:lnTo>
                  <a:pt x="39243" y="123139"/>
                </a:lnTo>
                <a:lnTo>
                  <a:pt x="39243" y="200837"/>
                </a:lnTo>
                <a:lnTo>
                  <a:pt x="24218" y="238467"/>
                </a:lnTo>
                <a:lnTo>
                  <a:pt x="11696" y="248767"/>
                </a:lnTo>
                <a:lnTo>
                  <a:pt x="10388" y="241693"/>
                </a:lnTo>
                <a:lnTo>
                  <a:pt x="9677" y="232613"/>
                </a:lnTo>
                <a:lnTo>
                  <a:pt x="10350" y="222554"/>
                </a:lnTo>
                <a:lnTo>
                  <a:pt x="31330" y="188976"/>
                </a:lnTo>
                <a:lnTo>
                  <a:pt x="37223" y="184696"/>
                </a:lnTo>
                <a:lnTo>
                  <a:pt x="38544" y="191846"/>
                </a:lnTo>
                <a:lnTo>
                  <a:pt x="39243" y="200837"/>
                </a:lnTo>
                <a:lnTo>
                  <a:pt x="39243" y="123139"/>
                </a:lnTo>
                <a:lnTo>
                  <a:pt x="36868" y="123710"/>
                </a:lnTo>
                <a:lnTo>
                  <a:pt x="36868" y="133870"/>
                </a:lnTo>
                <a:lnTo>
                  <a:pt x="36868" y="164414"/>
                </a:lnTo>
                <a:lnTo>
                  <a:pt x="30429" y="162318"/>
                </a:lnTo>
                <a:lnTo>
                  <a:pt x="25755" y="156273"/>
                </a:lnTo>
                <a:lnTo>
                  <a:pt x="25755" y="142024"/>
                </a:lnTo>
                <a:lnTo>
                  <a:pt x="30429" y="135966"/>
                </a:lnTo>
                <a:lnTo>
                  <a:pt x="36868" y="133870"/>
                </a:lnTo>
                <a:lnTo>
                  <a:pt x="36868" y="123710"/>
                </a:lnTo>
                <a:lnTo>
                  <a:pt x="31559" y="124968"/>
                </a:lnTo>
                <a:lnTo>
                  <a:pt x="27990" y="127228"/>
                </a:lnTo>
                <a:lnTo>
                  <a:pt x="27114" y="121831"/>
                </a:lnTo>
                <a:lnTo>
                  <a:pt x="26758" y="117602"/>
                </a:lnTo>
                <a:lnTo>
                  <a:pt x="26657" y="110832"/>
                </a:lnTo>
                <a:lnTo>
                  <a:pt x="34594" y="71577"/>
                </a:lnTo>
                <a:lnTo>
                  <a:pt x="56261" y="39484"/>
                </a:lnTo>
                <a:lnTo>
                  <a:pt x="88353" y="17818"/>
                </a:lnTo>
                <a:lnTo>
                  <a:pt x="127609" y="9880"/>
                </a:lnTo>
                <a:lnTo>
                  <a:pt x="166865" y="17818"/>
                </a:lnTo>
                <a:lnTo>
                  <a:pt x="198958" y="39484"/>
                </a:lnTo>
                <a:lnTo>
                  <a:pt x="220611" y="71577"/>
                </a:lnTo>
                <a:lnTo>
                  <a:pt x="228358" y="109867"/>
                </a:lnTo>
                <a:lnTo>
                  <a:pt x="228485" y="119405"/>
                </a:lnTo>
                <a:lnTo>
                  <a:pt x="228485" y="65913"/>
                </a:lnTo>
                <a:lnTo>
                  <a:pt x="205943" y="32499"/>
                </a:lnTo>
                <a:lnTo>
                  <a:pt x="172415" y="9880"/>
                </a:lnTo>
                <a:lnTo>
                  <a:pt x="170700" y="8724"/>
                </a:lnTo>
                <a:lnTo>
                  <a:pt x="127609" y="0"/>
                </a:lnTo>
                <a:lnTo>
                  <a:pt x="84505" y="8724"/>
                </a:lnTo>
                <a:lnTo>
                  <a:pt x="49276" y="32499"/>
                </a:lnTo>
                <a:lnTo>
                  <a:pt x="25501" y="67729"/>
                </a:lnTo>
                <a:lnTo>
                  <a:pt x="16776" y="110832"/>
                </a:lnTo>
                <a:lnTo>
                  <a:pt x="16789" y="119405"/>
                </a:lnTo>
                <a:lnTo>
                  <a:pt x="17741" y="127622"/>
                </a:lnTo>
                <a:lnTo>
                  <a:pt x="19583" y="135686"/>
                </a:lnTo>
                <a:lnTo>
                  <a:pt x="19481" y="135966"/>
                </a:lnTo>
                <a:lnTo>
                  <a:pt x="17246" y="139674"/>
                </a:lnTo>
                <a:lnTo>
                  <a:pt x="15989" y="143891"/>
                </a:lnTo>
                <a:lnTo>
                  <a:pt x="15887" y="149148"/>
                </a:lnTo>
                <a:lnTo>
                  <a:pt x="17348" y="157734"/>
                </a:lnTo>
                <a:lnTo>
                  <a:pt x="21412" y="165125"/>
                </a:lnTo>
                <a:lnTo>
                  <a:pt x="27559" y="170789"/>
                </a:lnTo>
                <a:lnTo>
                  <a:pt x="35306" y="174244"/>
                </a:lnTo>
                <a:lnTo>
                  <a:pt x="28638" y="178587"/>
                </a:lnTo>
                <a:lnTo>
                  <a:pt x="19951" y="185750"/>
                </a:lnTo>
                <a:lnTo>
                  <a:pt x="11099" y="195745"/>
                </a:lnTo>
                <a:lnTo>
                  <a:pt x="3962" y="208559"/>
                </a:lnTo>
                <a:lnTo>
                  <a:pt x="0" y="225983"/>
                </a:lnTo>
                <a:lnTo>
                  <a:pt x="393" y="241693"/>
                </a:lnTo>
                <a:lnTo>
                  <a:pt x="8077" y="261226"/>
                </a:lnTo>
                <a:lnTo>
                  <a:pt x="9448" y="261226"/>
                </a:lnTo>
                <a:lnTo>
                  <a:pt x="44958" y="224891"/>
                </a:lnTo>
                <a:lnTo>
                  <a:pt x="48336" y="212369"/>
                </a:lnTo>
                <a:lnTo>
                  <a:pt x="51562" y="218173"/>
                </a:lnTo>
                <a:lnTo>
                  <a:pt x="90741" y="251333"/>
                </a:lnTo>
                <a:lnTo>
                  <a:pt x="128168" y="259359"/>
                </a:lnTo>
                <a:lnTo>
                  <a:pt x="147396" y="257302"/>
                </a:lnTo>
                <a:lnTo>
                  <a:pt x="196443" y="228676"/>
                </a:lnTo>
                <a:lnTo>
                  <a:pt x="207987" y="212369"/>
                </a:lnTo>
                <a:lnTo>
                  <a:pt x="208635" y="216509"/>
                </a:lnTo>
                <a:lnTo>
                  <a:pt x="231508" y="251358"/>
                </a:lnTo>
                <a:lnTo>
                  <a:pt x="246875" y="261226"/>
                </a:lnTo>
                <a:lnTo>
                  <a:pt x="248246" y="261226"/>
                </a:lnTo>
                <a:lnTo>
                  <a:pt x="254571" y="248780"/>
                </a:lnTo>
                <a:lnTo>
                  <a:pt x="249593" y="248780"/>
                </a:lnTo>
                <a:lnTo>
                  <a:pt x="254571" y="248767"/>
                </a:lnTo>
                <a:lnTo>
                  <a:pt x="255930" y="241693"/>
                </a:lnTo>
                <a:lnTo>
                  <a:pt x="256324" y="225983"/>
                </a:lnTo>
                <a:close/>
              </a:path>
              <a:path w="534035" h="266064">
                <a:moveTo>
                  <a:pt x="375145" y="160553"/>
                </a:moveTo>
                <a:lnTo>
                  <a:pt x="371005" y="156413"/>
                </a:lnTo>
                <a:lnTo>
                  <a:pt x="360794" y="156413"/>
                </a:lnTo>
                <a:lnTo>
                  <a:pt x="356666" y="160553"/>
                </a:lnTo>
                <a:lnTo>
                  <a:pt x="356666" y="170764"/>
                </a:lnTo>
                <a:lnTo>
                  <a:pt x="360794" y="174904"/>
                </a:lnTo>
                <a:lnTo>
                  <a:pt x="371005" y="174904"/>
                </a:lnTo>
                <a:lnTo>
                  <a:pt x="375145" y="170764"/>
                </a:lnTo>
                <a:lnTo>
                  <a:pt x="375145" y="165658"/>
                </a:lnTo>
                <a:lnTo>
                  <a:pt x="375145" y="160553"/>
                </a:lnTo>
                <a:close/>
              </a:path>
              <a:path w="534035" h="266064">
                <a:moveTo>
                  <a:pt x="381190" y="143497"/>
                </a:moveTo>
                <a:lnTo>
                  <a:pt x="375691" y="137998"/>
                </a:lnTo>
                <a:lnTo>
                  <a:pt x="370954" y="136029"/>
                </a:lnTo>
                <a:lnTo>
                  <a:pt x="365899" y="136029"/>
                </a:lnTo>
                <a:lnTo>
                  <a:pt x="360857" y="136029"/>
                </a:lnTo>
                <a:lnTo>
                  <a:pt x="356108" y="137998"/>
                </a:lnTo>
                <a:lnTo>
                  <a:pt x="350608" y="143497"/>
                </a:lnTo>
                <a:lnTo>
                  <a:pt x="350608" y="146621"/>
                </a:lnTo>
                <a:lnTo>
                  <a:pt x="354469" y="150482"/>
                </a:lnTo>
                <a:lnTo>
                  <a:pt x="357593" y="150469"/>
                </a:lnTo>
                <a:lnTo>
                  <a:pt x="361226" y="146837"/>
                </a:lnTo>
                <a:lnTo>
                  <a:pt x="363486" y="145897"/>
                </a:lnTo>
                <a:lnTo>
                  <a:pt x="368312" y="145897"/>
                </a:lnTo>
                <a:lnTo>
                  <a:pt x="370573" y="146837"/>
                </a:lnTo>
                <a:lnTo>
                  <a:pt x="373253" y="149504"/>
                </a:lnTo>
                <a:lnTo>
                  <a:pt x="374510" y="149999"/>
                </a:lnTo>
                <a:lnTo>
                  <a:pt x="377037" y="149987"/>
                </a:lnTo>
                <a:lnTo>
                  <a:pt x="378294" y="149504"/>
                </a:lnTo>
                <a:lnTo>
                  <a:pt x="381190" y="146621"/>
                </a:lnTo>
                <a:lnTo>
                  <a:pt x="381190" y="143497"/>
                </a:lnTo>
                <a:close/>
              </a:path>
              <a:path w="534035" h="266064">
                <a:moveTo>
                  <a:pt x="435444" y="206832"/>
                </a:moveTo>
                <a:lnTo>
                  <a:pt x="431584" y="202971"/>
                </a:lnTo>
                <a:lnTo>
                  <a:pt x="428459" y="202971"/>
                </a:lnTo>
                <a:lnTo>
                  <a:pt x="426529" y="204901"/>
                </a:lnTo>
                <a:lnTo>
                  <a:pt x="423989" y="207441"/>
                </a:lnTo>
                <a:lnTo>
                  <a:pt x="420611" y="208838"/>
                </a:lnTo>
                <a:lnTo>
                  <a:pt x="413423" y="208838"/>
                </a:lnTo>
                <a:lnTo>
                  <a:pt x="410044" y="207441"/>
                </a:lnTo>
                <a:lnTo>
                  <a:pt x="405587" y="202971"/>
                </a:lnTo>
                <a:lnTo>
                  <a:pt x="402450" y="202971"/>
                </a:lnTo>
                <a:lnTo>
                  <a:pt x="398602" y="206832"/>
                </a:lnTo>
                <a:lnTo>
                  <a:pt x="398602" y="209956"/>
                </a:lnTo>
                <a:lnTo>
                  <a:pt x="404926" y="216293"/>
                </a:lnTo>
                <a:lnTo>
                  <a:pt x="410794" y="218719"/>
                </a:lnTo>
                <a:lnTo>
                  <a:pt x="423252" y="218719"/>
                </a:lnTo>
                <a:lnTo>
                  <a:pt x="429107" y="216293"/>
                </a:lnTo>
                <a:lnTo>
                  <a:pt x="435444" y="209956"/>
                </a:lnTo>
                <a:lnTo>
                  <a:pt x="435444" y="206832"/>
                </a:lnTo>
                <a:close/>
              </a:path>
              <a:path w="534035" h="266064">
                <a:moveTo>
                  <a:pt x="477393" y="160553"/>
                </a:moveTo>
                <a:lnTo>
                  <a:pt x="473252" y="156413"/>
                </a:lnTo>
                <a:lnTo>
                  <a:pt x="463042" y="156413"/>
                </a:lnTo>
                <a:lnTo>
                  <a:pt x="458914" y="160553"/>
                </a:lnTo>
                <a:lnTo>
                  <a:pt x="458914" y="170764"/>
                </a:lnTo>
                <a:lnTo>
                  <a:pt x="463042" y="174904"/>
                </a:lnTo>
                <a:lnTo>
                  <a:pt x="473252" y="174904"/>
                </a:lnTo>
                <a:lnTo>
                  <a:pt x="477393" y="170764"/>
                </a:lnTo>
                <a:lnTo>
                  <a:pt x="477393" y="165658"/>
                </a:lnTo>
                <a:lnTo>
                  <a:pt x="477393" y="160553"/>
                </a:lnTo>
                <a:close/>
              </a:path>
              <a:path w="534035" h="266064">
                <a:moveTo>
                  <a:pt x="483450" y="143484"/>
                </a:moveTo>
                <a:lnTo>
                  <a:pt x="481520" y="141554"/>
                </a:lnTo>
                <a:lnTo>
                  <a:pt x="475259" y="137414"/>
                </a:lnTo>
                <a:lnTo>
                  <a:pt x="468147" y="136029"/>
                </a:lnTo>
                <a:lnTo>
                  <a:pt x="461035" y="137414"/>
                </a:lnTo>
                <a:lnTo>
                  <a:pt x="454787" y="141554"/>
                </a:lnTo>
                <a:lnTo>
                  <a:pt x="452856" y="143484"/>
                </a:lnTo>
                <a:lnTo>
                  <a:pt x="452856" y="146608"/>
                </a:lnTo>
                <a:lnTo>
                  <a:pt x="456717" y="150469"/>
                </a:lnTo>
                <a:lnTo>
                  <a:pt x="459841" y="150469"/>
                </a:lnTo>
                <a:lnTo>
                  <a:pt x="465289" y="145021"/>
                </a:lnTo>
                <a:lnTo>
                  <a:pt x="471017" y="145021"/>
                </a:lnTo>
                <a:lnTo>
                  <a:pt x="475500" y="149504"/>
                </a:lnTo>
                <a:lnTo>
                  <a:pt x="476758" y="149987"/>
                </a:lnTo>
                <a:lnTo>
                  <a:pt x="479285" y="149987"/>
                </a:lnTo>
                <a:lnTo>
                  <a:pt x="480555" y="149504"/>
                </a:lnTo>
                <a:lnTo>
                  <a:pt x="483450" y="146608"/>
                </a:lnTo>
                <a:lnTo>
                  <a:pt x="483450" y="143484"/>
                </a:lnTo>
                <a:close/>
              </a:path>
              <a:path w="534035" h="266064">
                <a:moveTo>
                  <a:pt x="533527" y="160896"/>
                </a:moveTo>
                <a:lnTo>
                  <a:pt x="531812" y="151358"/>
                </a:lnTo>
                <a:lnTo>
                  <a:pt x="527570" y="144094"/>
                </a:lnTo>
                <a:lnTo>
                  <a:pt x="527088" y="143281"/>
                </a:lnTo>
                <a:lnTo>
                  <a:pt x="523646" y="140385"/>
                </a:lnTo>
                <a:lnTo>
                  <a:pt x="523646" y="152958"/>
                </a:lnTo>
                <a:lnTo>
                  <a:pt x="523646" y="168922"/>
                </a:lnTo>
                <a:lnTo>
                  <a:pt x="518248" y="175666"/>
                </a:lnTo>
                <a:lnTo>
                  <a:pt x="510895" y="177749"/>
                </a:lnTo>
                <a:lnTo>
                  <a:pt x="511022" y="175475"/>
                </a:lnTo>
                <a:lnTo>
                  <a:pt x="511086" y="144094"/>
                </a:lnTo>
                <a:lnTo>
                  <a:pt x="518337" y="146240"/>
                </a:lnTo>
                <a:lnTo>
                  <a:pt x="523646" y="152958"/>
                </a:lnTo>
                <a:lnTo>
                  <a:pt x="523646" y="140385"/>
                </a:lnTo>
                <a:lnTo>
                  <a:pt x="519976" y="137274"/>
                </a:lnTo>
                <a:lnTo>
                  <a:pt x="511086" y="133959"/>
                </a:lnTo>
                <a:lnTo>
                  <a:pt x="511086" y="115976"/>
                </a:lnTo>
                <a:lnTo>
                  <a:pt x="511060" y="51181"/>
                </a:lnTo>
                <a:lnTo>
                  <a:pt x="501205" y="28549"/>
                </a:lnTo>
                <a:lnTo>
                  <a:pt x="501205" y="43853"/>
                </a:lnTo>
                <a:lnTo>
                  <a:pt x="501205" y="115976"/>
                </a:lnTo>
                <a:lnTo>
                  <a:pt x="501205" y="125933"/>
                </a:lnTo>
                <a:lnTo>
                  <a:pt x="501205" y="171792"/>
                </a:lnTo>
                <a:lnTo>
                  <a:pt x="499592" y="188353"/>
                </a:lnTo>
                <a:lnTo>
                  <a:pt x="476554" y="231330"/>
                </a:lnTo>
                <a:lnTo>
                  <a:pt x="433578" y="254368"/>
                </a:lnTo>
                <a:lnTo>
                  <a:pt x="417029" y="255981"/>
                </a:lnTo>
                <a:lnTo>
                  <a:pt x="400469" y="254342"/>
                </a:lnTo>
                <a:lnTo>
                  <a:pt x="357466" y="230949"/>
                </a:lnTo>
                <a:lnTo>
                  <a:pt x="334454" y="187540"/>
                </a:lnTo>
                <a:lnTo>
                  <a:pt x="333514" y="177761"/>
                </a:lnTo>
                <a:lnTo>
                  <a:pt x="332930" y="171792"/>
                </a:lnTo>
                <a:lnTo>
                  <a:pt x="332841" y="144094"/>
                </a:lnTo>
                <a:lnTo>
                  <a:pt x="332841" y="84797"/>
                </a:lnTo>
                <a:lnTo>
                  <a:pt x="332841" y="82473"/>
                </a:lnTo>
                <a:lnTo>
                  <a:pt x="335635" y="82677"/>
                </a:lnTo>
                <a:lnTo>
                  <a:pt x="338404" y="83591"/>
                </a:lnTo>
                <a:lnTo>
                  <a:pt x="340906" y="85217"/>
                </a:lnTo>
                <a:lnTo>
                  <a:pt x="357466" y="93903"/>
                </a:lnTo>
                <a:lnTo>
                  <a:pt x="375145" y="99199"/>
                </a:lnTo>
                <a:lnTo>
                  <a:pt x="393522" y="101028"/>
                </a:lnTo>
                <a:lnTo>
                  <a:pt x="412127" y="99288"/>
                </a:lnTo>
                <a:lnTo>
                  <a:pt x="453072" y="80987"/>
                </a:lnTo>
                <a:lnTo>
                  <a:pt x="464235" y="70929"/>
                </a:lnTo>
                <a:lnTo>
                  <a:pt x="464324" y="84797"/>
                </a:lnTo>
                <a:lnTo>
                  <a:pt x="467093" y="99529"/>
                </a:lnTo>
                <a:lnTo>
                  <a:pt x="474929" y="112255"/>
                </a:lnTo>
                <a:lnTo>
                  <a:pt x="486664" y="121424"/>
                </a:lnTo>
                <a:lnTo>
                  <a:pt x="501205" y="125933"/>
                </a:lnTo>
                <a:lnTo>
                  <a:pt x="501205" y="115976"/>
                </a:lnTo>
                <a:lnTo>
                  <a:pt x="490512" y="112280"/>
                </a:lnTo>
                <a:lnTo>
                  <a:pt x="481914" y="105257"/>
                </a:lnTo>
                <a:lnTo>
                  <a:pt x="473710" y="30035"/>
                </a:lnTo>
                <a:lnTo>
                  <a:pt x="479729" y="28448"/>
                </a:lnTo>
                <a:lnTo>
                  <a:pt x="486016" y="29476"/>
                </a:lnTo>
                <a:lnTo>
                  <a:pt x="497624" y="37172"/>
                </a:lnTo>
                <a:lnTo>
                  <a:pt x="501205" y="43853"/>
                </a:lnTo>
                <a:lnTo>
                  <a:pt x="501205" y="28549"/>
                </a:lnTo>
                <a:lnTo>
                  <a:pt x="475818" y="19646"/>
                </a:lnTo>
                <a:lnTo>
                  <a:pt x="468604" y="21285"/>
                </a:lnTo>
                <a:lnTo>
                  <a:pt x="464210" y="19799"/>
                </a:lnTo>
                <a:lnTo>
                  <a:pt x="464210" y="55600"/>
                </a:lnTo>
                <a:lnTo>
                  <a:pt x="453326" y="67843"/>
                </a:lnTo>
                <a:lnTo>
                  <a:pt x="440499" y="77711"/>
                </a:lnTo>
                <a:lnTo>
                  <a:pt x="426059" y="85026"/>
                </a:lnTo>
                <a:lnTo>
                  <a:pt x="410286" y="89573"/>
                </a:lnTo>
                <a:lnTo>
                  <a:pt x="393560" y="91147"/>
                </a:lnTo>
                <a:lnTo>
                  <a:pt x="377063" y="89509"/>
                </a:lnTo>
                <a:lnTo>
                  <a:pt x="361188" y="84747"/>
                </a:lnTo>
                <a:lnTo>
                  <a:pt x="356870" y="82473"/>
                </a:lnTo>
                <a:lnTo>
                  <a:pt x="346837" y="77216"/>
                </a:lnTo>
                <a:lnTo>
                  <a:pt x="346303" y="76936"/>
                </a:lnTo>
                <a:lnTo>
                  <a:pt x="338975" y="73583"/>
                </a:lnTo>
                <a:lnTo>
                  <a:pt x="331228" y="72542"/>
                </a:lnTo>
                <a:lnTo>
                  <a:pt x="323570" y="73761"/>
                </a:lnTo>
                <a:lnTo>
                  <a:pt x="323189" y="73952"/>
                </a:lnTo>
                <a:lnTo>
                  <a:pt x="323189" y="177761"/>
                </a:lnTo>
                <a:lnTo>
                  <a:pt x="315823" y="175704"/>
                </a:lnTo>
                <a:lnTo>
                  <a:pt x="310388" y="168922"/>
                </a:lnTo>
                <a:lnTo>
                  <a:pt x="310388" y="152958"/>
                </a:lnTo>
                <a:lnTo>
                  <a:pt x="315709" y="146240"/>
                </a:lnTo>
                <a:lnTo>
                  <a:pt x="322961" y="144094"/>
                </a:lnTo>
                <a:lnTo>
                  <a:pt x="323062" y="175768"/>
                </a:lnTo>
                <a:lnTo>
                  <a:pt x="323189" y="177761"/>
                </a:lnTo>
                <a:lnTo>
                  <a:pt x="323189" y="73952"/>
                </a:lnTo>
                <a:lnTo>
                  <a:pt x="316458" y="77216"/>
                </a:lnTo>
                <a:lnTo>
                  <a:pt x="319938" y="66941"/>
                </a:lnTo>
                <a:lnTo>
                  <a:pt x="325513" y="60896"/>
                </a:lnTo>
                <a:lnTo>
                  <a:pt x="339953" y="54711"/>
                </a:lnTo>
                <a:lnTo>
                  <a:pt x="348183" y="54838"/>
                </a:lnTo>
                <a:lnTo>
                  <a:pt x="355295" y="58153"/>
                </a:lnTo>
                <a:lnTo>
                  <a:pt x="366941" y="61404"/>
                </a:lnTo>
                <a:lnTo>
                  <a:pt x="378790" y="60833"/>
                </a:lnTo>
                <a:lnTo>
                  <a:pt x="389890" y="56629"/>
                </a:lnTo>
                <a:lnTo>
                  <a:pt x="392239" y="54711"/>
                </a:lnTo>
                <a:lnTo>
                  <a:pt x="396074" y="51612"/>
                </a:lnTo>
                <a:lnTo>
                  <a:pt x="399262" y="49009"/>
                </a:lnTo>
                <a:lnTo>
                  <a:pt x="402170" y="45720"/>
                </a:lnTo>
                <a:lnTo>
                  <a:pt x="402094" y="42456"/>
                </a:lnTo>
                <a:lnTo>
                  <a:pt x="398005" y="38849"/>
                </a:lnTo>
                <a:lnTo>
                  <a:pt x="394893" y="39039"/>
                </a:lnTo>
                <a:lnTo>
                  <a:pt x="391858" y="42456"/>
                </a:lnTo>
                <a:lnTo>
                  <a:pt x="384949" y="48082"/>
                </a:lnTo>
                <a:lnTo>
                  <a:pt x="376783" y="51181"/>
                </a:lnTo>
                <a:lnTo>
                  <a:pt x="368046" y="51612"/>
                </a:lnTo>
                <a:lnTo>
                  <a:pt x="362254" y="49987"/>
                </a:lnTo>
                <a:lnTo>
                  <a:pt x="359473" y="49212"/>
                </a:lnTo>
                <a:lnTo>
                  <a:pt x="351993" y="46647"/>
                </a:lnTo>
                <a:lnTo>
                  <a:pt x="344220" y="45720"/>
                </a:lnTo>
                <a:lnTo>
                  <a:pt x="336410" y="46405"/>
                </a:lnTo>
                <a:lnTo>
                  <a:pt x="328853" y="48729"/>
                </a:lnTo>
                <a:lnTo>
                  <a:pt x="327952" y="49110"/>
                </a:lnTo>
                <a:lnTo>
                  <a:pt x="327088" y="49530"/>
                </a:lnTo>
                <a:lnTo>
                  <a:pt x="326237" y="49987"/>
                </a:lnTo>
                <a:lnTo>
                  <a:pt x="332066" y="39370"/>
                </a:lnTo>
                <a:lnTo>
                  <a:pt x="367728" y="17881"/>
                </a:lnTo>
                <a:lnTo>
                  <a:pt x="400989" y="13957"/>
                </a:lnTo>
                <a:lnTo>
                  <a:pt x="417817" y="15786"/>
                </a:lnTo>
                <a:lnTo>
                  <a:pt x="434441" y="20104"/>
                </a:lnTo>
                <a:lnTo>
                  <a:pt x="463829" y="30086"/>
                </a:lnTo>
                <a:lnTo>
                  <a:pt x="464210" y="55600"/>
                </a:lnTo>
                <a:lnTo>
                  <a:pt x="464210" y="19799"/>
                </a:lnTo>
                <a:lnTo>
                  <a:pt x="447027" y="13957"/>
                </a:lnTo>
                <a:lnTo>
                  <a:pt x="437603" y="10756"/>
                </a:lnTo>
                <a:lnTo>
                  <a:pt x="419557" y="6057"/>
                </a:lnTo>
                <a:lnTo>
                  <a:pt x="401281" y="4089"/>
                </a:lnTo>
                <a:lnTo>
                  <a:pt x="383044" y="4851"/>
                </a:lnTo>
                <a:lnTo>
                  <a:pt x="344411" y="16510"/>
                </a:lnTo>
                <a:lnTo>
                  <a:pt x="313715" y="60566"/>
                </a:lnTo>
                <a:lnTo>
                  <a:pt x="311302" y="63766"/>
                </a:lnTo>
                <a:lnTo>
                  <a:pt x="309372" y="67348"/>
                </a:lnTo>
                <a:lnTo>
                  <a:pt x="304368" y="82156"/>
                </a:lnTo>
                <a:lnTo>
                  <a:pt x="305790" y="86169"/>
                </a:lnTo>
                <a:lnTo>
                  <a:pt x="312610" y="90474"/>
                </a:lnTo>
                <a:lnTo>
                  <a:pt x="316852" y="90043"/>
                </a:lnTo>
                <a:lnTo>
                  <a:pt x="320738" y="86283"/>
                </a:lnTo>
                <a:lnTo>
                  <a:pt x="321818" y="85471"/>
                </a:lnTo>
                <a:lnTo>
                  <a:pt x="322961" y="84797"/>
                </a:lnTo>
                <a:lnTo>
                  <a:pt x="322961" y="133959"/>
                </a:lnTo>
                <a:lnTo>
                  <a:pt x="314083" y="137274"/>
                </a:lnTo>
                <a:lnTo>
                  <a:pt x="306959" y="143281"/>
                </a:lnTo>
                <a:lnTo>
                  <a:pt x="302234" y="151358"/>
                </a:lnTo>
                <a:lnTo>
                  <a:pt x="300520" y="160896"/>
                </a:lnTo>
                <a:lnTo>
                  <a:pt x="302361" y="170764"/>
                </a:lnTo>
                <a:lnTo>
                  <a:pt x="307454" y="179082"/>
                </a:lnTo>
                <a:lnTo>
                  <a:pt x="315061" y="185077"/>
                </a:lnTo>
                <a:lnTo>
                  <a:pt x="324510" y="188061"/>
                </a:lnTo>
                <a:lnTo>
                  <a:pt x="328079" y="201803"/>
                </a:lnTo>
                <a:lnTo>
                  <a:pt x="350431" y="237883"/>
                </a:lnTo>
                <a:lnTo>
                  <a:pt x="398513" y="264033"/>
                </a:lnTo>
                <a:lnTo>
                  <a:pt x="417017" y="265861"/>
                </a:lnTo>
                <a:lnTo>
                  <a:pt x="435521" y="264058"/>
                </a:lnTo>
                <a:lnTo>
                  <a:pt x="453047" y="258749"/>
                </a:lnTo>
                <a:lnTo>
                  <a:pt x="458216" y="255981"/>
                </a:lnTo>
                <a:lnTo>
                  <a:pt x="469188" y="250113"/>
                </a:lnTo>
                <a:lnTo>
                  <a:pt x="500583" y="215087"/>
                </a:lnTo>
                <a:lnTo>
                  <a:pt x="509689" y="188036"/>
                </a:lnTo>
                <a:lnTo>
                  <a:pt x="519087" y="185026"/>
                </a:lnTo>
                <a:lnTo>
                  <a:pt x="526656" y="179031"/>
                </a:lnTo>
                <a:lnTo>
                  <a:pt x="527431" y="177749"/>
                </a:lnTo>
                <a:lnTo>
                  <a:pt x="531698" y="170764"/>
                </a:lnTo>
                <a:lnTo>
                  <a:pt x="533527" y="16089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8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tge 41" descr="Imatge que conté persona, roba, calçat, esport&#10;&#10;Descripció generada automàticament">
            <a:extLst>
              <a:ext uri="{FF2B5EF4-FFF2-40B4-BE49-F238E27FC236}">
                <a16:creationId xmlns:a16="http://schemas.microsoft.com/office/drawing/2014/main" id="{3BDFA2E6-66B4-E172-116B-B957C6366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9" t="18058" b="8536"/>
          <a:stretch/>
        </p:blipFill>
        <p:spPr>
          <a:xfrm flipH="1">
            <a:off x="-31275" y="0"/>
            <a:ext cx="9176869" cy="518578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EE7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8261769" y="4676750"/>
            <a:ext cx="213995" cy="20256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dirty="0"/>
              <a:t>8</a:t>
            </a: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96DCE681-E75F-B9E3-357F-28894870C051}"/>
              </a:ext>
            </a:extLst>
          </p:cNvPr>
          <p:cNvSpPr/>
          <p:nvPr/>
        </p:nvSpPr>
        <p:spPr>
          <a:xfrm>
            <a:off x="8964003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154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99D0F870-03E6-014A-EAD4-B7051BE165F0}"/>
              </a:ext>
            </a:extLst>
          </p:cNvPr>
          <p:cNvSpPr txBox="1"/>
          <p:nvPr/>
        </p:nvSpPr>
        <p:spPr>
          <a:xfrm>
            <a:off x="1187624" y="2451544"/>
            <a:ext cx="3272139" cy="163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a-ES" sz="240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5è</a:t>
            </a:r>
            <a:r>
              <a:rPr lang="ca-ES" sz="2400" spc="-35" dirty="0">
                <a:solidFill>
                  <a:srgbClr val="EE731E"/>
                </a:solidFill>
                <a:latin typeface="FC BARCELONA CONDENSED"/>
                <a:cs typeface="FC BARCELONA CONDENSED"/>
              </a:rPr>
              <a:t> </a:t>
            </a:r>
            <a:r>
              <a:rPr lang="ca-ES" sz="240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PRIMÀRIA</a:t>
            </a:r>
            <a:endParaRPr lang="ca-ES" sz="2400" dirty="0">
              <a:latin typeface="FC BARCELONA CONDENSED"/>
              <a:cs typeface="FC BARCELONA CONDENSED"/>
            </a:endParaRPr>
          </a:p>
          <a:p>
            <a:pPr marL="12065" marR="5080">
              <a:lnSpc>
                <a:spcPts val="2000"/>
              </a:lnSpc>
            </a:pPr>
            <a:r>
              <a:rPr lang="ca-ES" sz="1100" spc="-5" dirty="0">
                <a:latin typeface="FC BARCELONA"/>
              </a:rPr>
              <a:t>Ja som més grans: Drets i responsabilitats</a:t>
            </a:r>
          </a:p>
          <a:p>
            <a:pPr marL="12065" marR="5080">
              <a:lnSpc>
                <a:spcPts val="2000"/>
              </a:lnSpc>
            </a:pPr>
            <a:r>
              <a:rPr lang="ca-ES" sz="1100" spc="-5" dirty="0">
                <a:latin typeface="FC BARCELONA"/>
              </a:rPr>
              <a:t>Aquí ens cuidem! Benestar propi, dels altres i del grup</a:t>
            </a:r>
            <a:br>
              <a:rPr lang="ca-ES" sz="1100" spc="-30" dirty="0">
                <a:latin typeface="FC BARCELONA"/>
              </a:rPr>
            </a:br>
            <a:r>
              <a:rPr lang="ca-ES" sz="1100" spc="-5" dirty="0">
                <a:latin typeface="FC BARCELONA"/>
              </a:rPr>
              <a:t>Identificar riscs: Sabem fer servir les xarxes?</a:t>
            </a:r>
          </a:p>
          <a:p>
            <a:pPr marL="12065" marR="5080">
              <a:lnSpc>
                <a:spcPts val="2000"/>
              </a:lnSpc>
            </a:pPr>
            <a:r>
              <a:rPr lang="ca-ES" sz="1100" dirty="0">
                <a:latin typeface="FC BARCELONA"/>
              </a:rPr>
              <a:t>Això sí que no! Posar límits i demanar ajut</a:t>
            </a:r>
          </a:p>
          <a:p>
            <a:pPr marL="12065" marR="5080">
              <a:lnSpc>
                <a:spcPts val="2000"/>
              </a:lnSpc>
            </a:pPr>
            <a:r>
              <a:rPr lang="ca-ES" sz="1100" dirty="0">
                <a:latin typeface="FC BARCELONA"/>
              </a:rPr>
              <a:t>Corrent a trobar una solució a cada situació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73D7C086-5B7D-4245-0DD7-4D89967E7D92}"/>
              </a:ext>
            </a:extLst>
          </p:cNvPr>
          <p:cNvSpPr txBox="1"/>
          <p:nvPr/>
        </p:nvSpPr>
        <p:spPr>
          <a:xfrm>
            <a:off x="5453941" y="2430909"/>
            <a:ext cx="3222515" cy="1895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a-ES" sz="240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6è</a:t>
            </a:r>
            <a:r>
              <a:rPr lang="ca-ES" sz="2400" spc="-35" dirty="0">
                <a:solidFill>
                  <a:srgbClr val="EE731E"/>
                </a:solidFill>
                <a:latin typeface="FC BARCELONA CONDENSED"/>
                <a:cs typeface="FC BARCELONA CONDENSED"/>
              </a:rPr>
              <a:t> </a:t>
            </a:r>
            <a:r>
              <a:rPr lang="ca-ES" sz="240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PRIMÀRIA</a:t>
            </a:r>
            <a:endParaRPr lang="ca-ES" sz="2400" dirty="0">
              <a:latin typeface="FC BARCELONA CONDENSED"/>
              <a:cs typeface="FC BARCELONA CONDENSED"/>
            </a:endParaRPr>
          </a:p>
          <a:p>
            <a:pPr marL="12065" marR="5080">
              <a:lnSpc>
                <a:spcPts val="2000"/>
              </a:lnSpc>
            </a:pPr>
            <a:r>
              <a:rPr lang="ca-ES" sz="1100" spc="-5" dirty="0">
                <a:latin typeface="FC BARCELONA"/>
              </a:rPr>
              <a:t>Com actuem per fer respectar els nostres drets?</a:t>
            </a:r>
          </a:p>
          <a:p>
            <a:pPr marL="12065" marR="5080">
              <a:lnSpc>
                <a:spcPts val="2000"/>
              </a:lnSpc>
            </a:pPr>
            <a:r>
              <a:rPr lang="ca-ES" sz="1100" spc="-5" dirty="0">
                <a:latin typeface="FC BARCELONA"/>
              </a:rPr>
              <a:t>Culpa o responsabilitat? Assumir, reparar i resoldre</a:t>
            </a:r>
            <a:br>
              <a:rPr lang="ca-ES" sz="1100" spc="-5" dirty="0">
                <a:latin typeface="FC BARCELONA"/>
              </a:rPr>
            </a:br>
            <a:r>
              <a:rPr lang="ca-ES" sz="1100" spc="-5" dirty="0">
                <a:latin typeface="FC BARCELONA"/>
              </a:rPr>
              <a:t>Presa de decisions sobre situacions de conflicte</a:t>
            </a:r>
            <a:br>
              <a:rPr lang="ca-ES" sz="1100" spc="-5" dirty="0">
                <a:latin typeface="FC BARCELONA"/>
              </a:rPr>
            </a:br>
            <a:r>
              <a:rPr lang="ca-ES" sz="1100" spc="-5" dirty="0">
                <a:latin typeface="FC BARCELONA"/>
              </a:rPr>
              <a:t>Ens fem entendre i demanem ajut</a:t>
            </a:r>
          </a:p>
          <a:p>
            <a:pPr marL="12065" marR="5080">
              <a:lnSpc>
                <a:spcPts val="2000"/>
              </a:lnSpc>
            </a:pPr>
            <a:r>
              <a:rPr lang="ca-ES" sz="1100" spc="-5" dirty="0">
                <a:latin typeface="FC BARCELONA"/>
              </a:rPr>
              <a:t>Com en sabem! Apliquem el que hem après a diverses situacions.</a:t>
            </a:r>
          </a:p>
        </p:txBody>
      </p:sp>
      <p:pic>
        <p:nvPicPr>
          <p:cNvPr id="29" name="Gràfic 28" descr="Storytelling with solid fill">
            <a:extLst>
              <a:ext uri="{FF2B5EF4-FFF2-40B4-BE49-F238E27FC236}">
                <a16:creationId xmlns:a16="http://schemas.microsoft.com/office/drawing/2014/main" id="{E101D818-2B06-6523-8F11-AE32954EB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919" y="2790949"/>
            <a:ext cx="216024" cy="216024"/>
          </a:xfrm>
          <a:prstGeom prst="rect">
            <a:avLst/>
          </a:prstGeom>
        </p:spPr>
      </p:pic>
      <p:pic>
        <p:nvPicPr>
          <p:cNvPr id="30" name="Gràfic 29" descr="Users with solid fill">
            <a:extLst>
              <a:ext uri="{FF2B5EF4-FFF2-40B4-BE49-F238E27FC236}">
                <a16:creationId xmlns:a16="http://schemas.microsoft.com/office/drawing/2014/main" id="{237BBBAA-A376-D240-DFE2-D9548F2D49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919" y="3078981"/>
            <a:ext cx="227582" cy="227582"/>
          </a:xfrm>
          <a:prstGeom prst="rect">
            <a:avLst/>
          </a:prstGeom>
        </p:spPr>
      </p:pic>
      <p:pic>
        <p:nvPicPr>
          <p:cNvPr id="32" name="Gràfic 31" descr="Magnifying glass with solid fill">
            <a:extLst>
              <a:ext uri="{FF2B5EF4-FFF2-40B4-BE49-F238E27FC236}">
                <a16:creationId xmlns:a16="http://schemas.microsoft.com/office/drawing/2014/main" id="{483BC0BA-1F87-CB1B-21DF-705C7D738E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919" y="3355455"/>
            <a:ext cx="227582" cy="227582"/>
          </a:xfrm>
          <a:prstGeom prst="rect">
            <a:avLst/>
          </a:prstGeom>
        </p:spPr>
      </p:pic>
      <p:pic>
        <p:nvPicPr>
          <p:cNvPr id="35" name="Gràfic 34" descr="Heart with solid fill">
            <a:extLst>
              <a:ext uri="{FF2B5EF4-FFF2-40B4-BE49-F238E27FC236}">
                <a16:creationId xmlns:a16="http://schemas.microsoft.com/office/drawing/2014/main" id="{CBC7E109-39F0-9D3C-3F09-68BEA7FF01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3216" y="3653230"/>
            <a:ext cx="217839" cy="217839"/>
          </a:xfrm>
          <a:prstGeom prst="rect">
            <a:avLst/>
          </a:prstGeom>
        </p:spPr>
      </p:pic>
      <p:pic>
        <p:nvPicPr>
          <p:cNvPr id="39" name="Gràfic 38" descr="Checklist outline">
            <a:extLst>
              <a:ext uri="{FF2B5EF4-FFF2-40B4-BE49-F238E27FC236}">
                <a16:creationId xmlns:a16="http://schemas.microsoft.com/office/drawing/2014/main" id="{75DE8DC1-B147-6A82-553C-5482793A63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3919" y="3902709"/>
            <a:ext cx="184384" cy="184384"/>
          </a:xfrm>
          <a:prstGeom prst="rect">
            <a:avLst/>
          </a:prstGeom>
        </p:spPr>
      </p:pic>
      <p:pic>
        <p:nvPicPr>
          <p:cNvPr id="3" name="Gràfic 2" descr="Storytelling with solid fill">
            <a:extLst>
              <a:ext uri="{FF2B5EF4-FFF2-40B4-BE49-F238E27FC236}">
                <a16:creationId xmlns:a16="http://schemas.microsoft.com/office/drawing/2014/main" id="{A8586459-984C-68DC-F181-E67B9DAE91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2417" y="2790949"/>
            <a:ext cx="216024" cy="216024"/>
          </a:xfrm>
          <a:prstGeom prst="rect">
            <a:avLst/>
          </a:prstGeom>
        </p:spPr>
      </p:pic>
      <p:pic>
        <p:nvPicPr>
          <p:cNvPr id="4" name="Gràfic 3" descr="Users with solid fill">
            <a:extLst>
              <a:ext uri="{FF2B5EF4-FFF2-40B4-BE49-F238E27FC236}">
                <a16:creationId xmlns:a16="http://schemas.microsoft.com/office/drawing/2014/main" id="{D03120D3-9EB5-D62C-7664-50514764CD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812" y="3078981"/>
            <a:ext cx="227582" cy="227582"/>
          </a:xfrm>
          <a:prstGeom prst="rect">
            <a:avLst/>
          </a:prstGeom>
        </p:spPr>
      </p:pic>
      <p:pic>
        <p:nvPicPr>
          <p:cNvPr id="5" name="Gràfic 4" descr="Magnifying glass with solid fill">
            <a:extLst>
              <a:ext uri="{FF2B5EF4-FFF2-40B4-BE49-F238E27FC236}">
                <a16:creationId xmlns:a16="http://schemas.microsoft.com/office/drawing/2014/main" id="{1A7DAD75-0C0D-E9DD-7C7B-3F4C2EC3C0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6714" y="3355455"/>
            <a:ext cx="227582" cy="227582"/>
          </a:xfrm>
          <a:prstGeom prst="rect">
            <a:avLst/>
          </a:prstGeom>
        </p:spPr>
      </p:pic>
      <p:pic>
        <p:nvPicPr>
          <p:cNvPr id="7" name="Gràfic 6" descr="Heart with solid fill">
            <a:extLst>
              <a:ext uri="{FF2B5EF4-FFF2-40B4-BE49-F238E27FC236}">
                <a16:creationId xmlns:a16="http://schemas.microsoft.com/office/drawing/2014/main" id="{711505A7-EF96-0613-2484-CB22FDF75B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72417" y="3653230"/>
            <a:ext cx="217839" cy="217839"/>
          </a:xfrm>
          <a:prstGeom prst="rect">
            <a:avLst/>
          </a:prstGeom>
        </p:spPr>
      </p:pic>
      <p:pic>
        <p:nvPicPr>
          <p:cNvPr id="8" name="Gràfic 7" descr="Checklist outline">
            <a:extLst>
              <a:ext uri="{FF2B5EF4-FFF2-40B4-BE49-F238E27FC236}">
                <a16:creationId xmlns:a16="http://schemas.microsoft.com/office/drawing/2014/main" id="{1B67DDDF-33B9-70C6-CF61-DB284975A4E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81064" y="3902709"/>
            <a:ext cx="184384" cy="184384"/>
          </a:xfrm>
          <a:prstGeom prst="rect">
            <a:avLst/>
          </a:prstGeom>
        </p:spPr>
      </p:pic>
      <p:pic>
        <p:nvPicPr>
          <p:cNvPr id="14" name="Fundacio BARCA + 25 ANYS H RGB-04.png" descr="Fundacio BARCA + 25 ANYS H RGB-04.png">
            <a:extLst>
              <a:ext uri="{FF2B5EF4-FFF2-40B4-BE49-F238E27FC236}">
                <a16:creationId xmlns:a16="http://schemas.microsoft.com/office/drawing/2014/main" id="{6D4EDA15-58CE-8F0C-4762-9443D06F6F3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" r="33213"/>
          <a:stretch/>
        </p:blipFill>
        <p:spPr>
          <a:xfrm>
            <a:off x="280080" y="106900"/>
            <a:ext cx="582676" cy="291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tge 14" descr="Imatge que conté text&#10;&#10;Descripció generada automàticament">
            <a:extLst>
              <a:ext uri="{FF2B5EF4-FFF2-40B4-BE49-F238E27FC236}">
                <a16:creationId xmlns:a16="http://schemas.microsoft.com/office/drawing/2014/main" id="{B7174AD7-BEB2-8ADD-F155-DFA998BF12A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4" y="147406"/>
            <a:ext cx="582676" cy="195333"/>
          </a:xfrm>
          <a:prstGeom prst="rect">
            <a:avLst/>
          </a:prstGeom>
        </p:spPr>
      </p:pic>
      <p:sp>
        <p:nvSpPr>
          <p:cNvPr id="57" name="QuadreDeText 56">
            <a:extLst>
              <a:ext uri="{FF2B5EF4-FFF2-40B4-BE49-F238E27FC236}">
                <a16:creationId xmlns:a16="http://schemas.microsoft.com/office/drawing/2014/main" id="{1BEC5CC2-80A3-85F3-F92B-FD0F6A5310C5}"/>
              </a:ext>
            </a:extLst>
          </p:cNvPr>
          <p:cNvSpPr txBox="1"/>
          <p:nvPr/>
        </p:nvSpPr>
        <p:spPr>
          <a:xfrm>
            <a:off x="1385266" y="1398410"/>
            <a:ext cx="304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latin typeface="FC BARCELONA CONDENSED" panose="00000500000000000000" pitchFamily="2" charset="0"/>
              </a:rPr>
              <a:t>I CONCLOEM EN CICLE SUPERIOR</a:t>
            </a:r>
          </a:p>
        </p:txBody>
      </p:sp>
      <p:sp>
        <p:nvSpPr>
          <p:cNvPr id="13" name="Número de diapositiva">
            <a:extLst>
              <a:ext uri="{FF2B5EF4-FFF2-40B4-BE49-F238E27FC236}">
                <a16:creationId xmlns:a16="http://schemas.microsoft.com/office/drawing/2014/main" id="{4C2F8223-4AF1-048A-6C2D-24943DAD895B}"/>
              </a:ext>
            </a:extLst>
          </p:cNvPr>
          <p:cNvSpPr txBox="1">
            <a:spLocks/>
          </p:cNvSpPr>
          <p:nvPr/>
        </p:nvSpPr>
        <p:spPr>
          <a:xfrm>
            <a:off x="8651240" y="4923132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E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FC BARCELONA"/>
                <a:ea typeface="FC BARCELONA"/>
                <a:cs typeface="FC BARCELONA"/>
                <a:sym typeface="FC BARCELO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ca-ES" smtClean="0"/>
              <a:pPr/>
              <a:t>11</a:t>
            </a:fld>
            <a:endParaRPr lang="ca-ES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4C02386B-0875-2050-9E0A-A063F03DF6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7299" y="621955"/>
            <a:ext cx="63849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b="1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LES UNITATS DEL PROGRAMA</a:t>
            </a:r>
            <a:endParaRPr lang="es-ES" sz="3200" dirty="0">
              <a:solidFill>
                <a:schemeClr val="tx1"/>
              </a:solidFill>
              <a:latin typeface="FC BARCELONA CONDENSED ExBold" panose="020B0906050902050204" pitchFamily="34" charset="0"/>
              <a:cs typeface="FCBARCELONACONDENSED-Heavy"/>
            </a:endParaRPr>
          </a:p>
        </p:txBody>
      </p:sp>
      <p:sp>
        <p:nvSpPr>
          <p:cNvPr id="19" name="object 29">
            <a:extLst>
              <a:ext uri="{FF2B5EF4-FFF2-40B4-BE49-F238E27FC236}">
                <a16:creationId xmlns:a16="http://schemas.microsoft.com/office/drawing/2014/main" id="{06C56DA7-6B9D-1E53-C2C3-1726EFE6D4C3}"/>
              </a:ext>
            </a:extLst>
          </p:cNvPr>
          <p:cNvSpPr/>
          <p:nvPr/>
        </p:nvSpPr>
        <p:spPr>
          <a:xfrm>
            <a:off x="734603" y="1425474"/>
            <a:ext cx="650663" cy="324171"/>
          </a:xfrm>
          <a:custGeom>
            <a:avLst/>
            <a:gdLst/>
            <a:ahLst/>
            <a:cxnLst/>
            <a:rect l="l" t="t" r="r" b="b"/>
            <a:pathLst>
              <a:path w="534035" h="266064">
                <a:moveTo>
                  <a:pt x="85026" y="163944"/>
                </a:moveTo>
                <a:lnTo>
                  <a:pt x="80886" y="159804"/>
                </a:lnTo>
                <a:lnTo>
                  <a:pt x="70675" y="159804"/>
                </a:lnTo>
                <a:lnTo>
                  <a:pt x="66548" y="163944"/>
                </a:lnTo>
                <a:lnTo>
                  <a:pt x="66548" y="174155"/>
                </a:lnTo>
                <a:lnTo>
                  <a:pt x="70675" y="178295"/>
                </a:lnTo>
                <a:lnTo>
                  <a:pt x="80886" y="178295"/>
                </a:lnTo>
                <a:lnTo>
                  <a:pt x="85026" y="174155"/>
                </a:lnTo>
                <a:lnTo>
                  <a:pt x="85026" y="169049"/>
                </a:lnTo>
                <a:lnTo>
                  <a:pt x="85026" y="163944"/>
                </a:lnTo>
                <a:close/>
              </a:path>
              <a:path w="534035" h="266064">
                <a:moveTo>
                  <a:pt x="91071" y="146888"/>
                </a:moveTo>
                <a:lnTo>
                  <a:pt x="85572" y="141389"/>
                </a:lnTo>
                <a:lnTo>
                  <a:pt x="80835" y="139420"/>
                </a:lnTo>
                <a:lnTo>
                  <a:pt x="75780" y="139420"/>
                </a:lnTo>
                <a:lnTo>
                  <a:pt x="70739" y="139420"/>
                </a:lnTo>
                <a:lnTo>
                  <a:pt x="65989" y="141389"/>
                </a:lnTo>
                <a:lnTo>
                  <a:pt x="60490" y="146888"/>
                </a:lnTo>
                <a:lnTo>
                  <a:pt x="60490" y="150012"/>
                </a:lnTo>
                <a:lnTo>
                  <a:pt x="64350" y="153873"/>
                </a:lnTo>
                <a:lnTo>
                  <a:pt x="67475" y="153860"/>
                </a:lnTo>
                <a:lnTo>
                  <a:pt x="71107" y="150228"/>
                </a:lnTo>
                <a:lnTo>
                  <a:pt x="73367" y="149288"/>
                </a:lnTo>
                <a:lnTo>
                  <a:pt x="78193" y="149288"/>
                </a:lnTo>
                <a:lnTo>
                  <a:pt x="80454" y="150228"/>
                </a:lnTo>
                <a:lnTo>
                  <a:pt x="83134" y="152895"/>
                </a:lnTo>
                <a:lnTo>
                  <a:pt x="84391" y="153390"/>
                </a:lnTo>
                <a:lnTo>
                  <a:pt x="86918" y="153377"/>
                </a:lnTo>
                <a:lnTo>
                  <a:pt x="88188" y="152895"/>
                </a:lnTo>
                <a:lnTo>
                  <a:pt x="91071" y="150012"/>
                </a:lnTo>
                <a:lnTo>
                  <a:pt x="91071" y="146888"/>
                </a:lnTo>
                <a:close/>
              </a:path>
              <a:path w="534035" h="266064">
                <a:moveTo>
                  <a:pt x="145338" y="210223"/>
                </a:moveTo>
                <a:lnTo>
                  <a:pt x="141478" y="206362"/>
                </a:lnTo>
                <a:lnTo>
                  <a:pt x="138353" y="206362"/>
                </a:lnTo>
                <a:lnTo>
                  <a:pt x="136423" y="208292"/>
                </a:lnTo>
                <a:lnTo>
                  <a:pt x="133883" y="210832"/>
                </a:lnTo>
                <a:lnTo>
                  <a:pt x="130505" y="212229"/>
                </a:lnTo>
                <a:lnTo>
                  <a:pt x="123317" y="212229"/>
                </a:lnTo>
                <a:lnTo>
                  <a:pt x="119938" y="210832"/>
                </a:lnTo>
                <a:lnTo>
                  <a:pt x="115481" y="206362"/>
                </a:lnTo>
                <a:lnTo>
                  <a:pt x="112344" y="206362"/>
                </a:lnTo>
                <a:lnTo>
                  <a:pt x="108496" y="210223"/>
                </a:lnTo>
                <a:lnTo>
                  <a:pt x="108496" y="213347"/>
                </a:lnTo>
                <a:lnTo>
                  <a:pt x="114820" y="219684"/>
                </a:lnTo>
                <a:lnTo>
                  <a:pt x="120688" y="222110"/>
                </a:lnTo>
                <a:lnTo>
                  <a:pt x="133146" y="222110"/>
                </a:lnTo>
                <a:lnTo>
                  <a:pt x="139001" y="219684"/>
                </a:lnTo>
                <a:lnTo>
                  <a:pt x="145338" y="213347"/>
                </a:lnTo>
                <a:lnTo>
                  <a:pt x="145338" y="210223"/>
                </a:lnTo>
                <a:close/>
              </a:path>
              <a:path w="534035" h="266064">
                <a:moveTo>
                  <a:pt x="187274" y="163944"/>
                </a:moveTo>
                <a:lnTo>
                  <a:pt x="183134" y="159804"/>
                </a:lnTo>
                <a:lnTo>
                  <a:pt x="172923" y="159804"/>
                </a:lnTo>
                <a:lnTo>
                  <a:pt x="168795" y="163944"/>
                </a:lnTo>
                <a:lnTo>
                  <a:pt x="168795" y="174155"/>
                </a:lnTo>
                <a:lnTo>
                  <a:pt x="172923" y="178295"/>
                </a:lnTo>
                <a:lnTo>
                  <a:pt x="183134" y="178295"/>
                </a:lnTo>
                <a:lnTo>
                  <a:pt x="187274" y="174155"/>
                </a:lnTo>
                <a:lnTo>
                  <a:pt x="187274" y="169049"/>
                </a:lnTo>
                <a:lnTo>
                  <a:pt x="187274" y="163944"/>
                </a:lnTo>
                <a:close/>
              </a:path>
              <a:path w="534035" h="266064">
                <a:moveTo>
                  <a:pt x="256324" y="225983"/>
                </a:moveTo>
                <a:lnTo>
                  <a:pt x="252361" y="208559"/>
                </a:lnTo>
                <a:lnTo>
                  <a:pt x="246557" y="198158"/>
                </a:lnTo>
                <a:lnTo>
                  <a:pt x="246557" y="233730"/>
                </a:lnTo>
                <a:lnTo>
                  <a:pt x="245935" y="241693"/>
                </a:lnTo>
                <a:lnTo>
                  <a:pt x="244627" y="248780"/>
                </a:lnTo>
                <a:lnTo>
                  <a:pt x="238721" y="244475"/>
                </a:lnTo>
                <a:lnTo>
                  <a:pt x="232041" y="238429"/>
                </a:lnTo>
                <a:lnTo>
                  <a:pt x="225628" y="230657"/>
                </a:lnTo>
                <a:lnTo>
                  <a:pt x="220548" y="221234"/>
                </a:lnTo>
                <a:lnTo>
                  <a:pt x="218160" y="212369"/>
                </a:lnTo>
                <a:lnTo>
                  <a:pt x="217754" y="210883"/>
                </a:lnTo>
                <a:lnTo>
                  <a:pt x="217081" y="200837"/>
                </a:lnTo>
                <a:lnTo>
                  <a:pt x="217766" y="191846"/>
                </a:lnTo>
                <a:lnTo>
                  <a:pt x="219100" y="184696"/>
                </a:lnTo>
                <a:lnTo>
                  <a:pt x="224980" y="188976"/>
                </a:lnTo>
                <a:lnTo>
                  <a:pt x="245960" y="222554"/>
                </a:lnTo>
                <a:lnTo>
                  <a:pt x="246557" y="233730"/>
                </a:lnTo>
                <a:lnTo>
                  <a:pt x="246557" y="198158"/>
                </a:lnTo>
                <a:lnTo>
                  <a:pt x="245211" y="195745"/>
                </a:lnTo>
                <a:lnTo>
                  <a:pt x="236372" y="185750"/>
                </a:lnTo>
                <a:lnTo>
                  <a:pt x="235077" y="184696"/>
                </a:lnTo>
                <a:lnTo>
                  <a:pt x="227672" y="178587"/>
                </a:lnTo>
                <a:lnTo>
                  <a:pt x="221018" y="174244"/>
                </a:lnTo>
                <a:lnTo>
                  <a:pt x="228752" y="170789"/>
                </a:lnTo>
                <a:lnTo>
                  <a:pt x="234911" y="165125"/>
                </a:lnTo>
                <a:lnTo>
                  <a:pt x="235305" y="164414"/>
                </a:lnTo>
                <a:lnTo>
                  <a:pt x="238963" y="157734"/>
                </a:lnTo>
                <a:lnTo>
                  <a:pt x="240436" y="149148"/>
                </a:lnTo>
                <a:lnTo>
                  <a:pt x="240436" y="144449"/>
                </a:lnTo>
                <a:lnTo>
                  <a:pt x="240436" y="143891"/>
                </a:lnTo>
                <a:lnTo>
                  <a:pt x="238836" y="138772"/>
                </a:lnTo>
                <a:lnTo>
                  <a:pt x="235902" y="134493"/>
                </a:lnTo>
                <a:lnTo>
                  <a:pt x="237578" y="126746"/>
                </a:lnTo>
                <a:lnTo>
                  <a:pt x="238391" y="119253"/>
                </a:lnTo>
                <a:lnTo>
                  <a:pt x="238442" y="110832"/>
                </a:lnTo>
                <a:lnTo>
                  <a:pt x="230568" y="71945"/>
                </a:lnTo>
                <a:lnTo>
                  <a:pt x="230568" y="149123"/>
                </a:lnTo>
                <a:lnTo>
                  <a:pt x="230568" y="156273"/>
                </a:lnTo>
                <a:lnTo>
                  <a:pt x="225894" y="162318"/>
                </a:lnTo>
                <a:lnTo>
                  <a:pt x="219456" y="164414"/>
                </a:lnTo>
                <a:lnTo>
                  <a:pt x="219456" y="154025"/>
                </a:lnTo>
                <a:lnTo>
                  <a:pt x="222351" y="154571"/>
                </a:lnTo>
                <a:lnTo>
                  <a:pt x="224091" y="154851"/>
                </a:lnTo>
                <a:lnTo>
                  <a:pt x="224345" y="154863"/>
                </a:lnTo>
                <a:lnTo>
                  <a:pt x="226441" y="154851"/>
                </a:lnTo>
                <a:lnTo>
                  <a:pt x="227838" y="154025"/>
                </a:lnTo>
                <a:lnTo>
                  <a:pt x="228142" y="153847"/>
                </a:lnTo>
                <a:lnTo>
                  <a:pt x="230568" y="149123"/>
                </a:lnTo>
                <a:lnTo>
                  <a:pt x="230568" y="71945"/>
                </a:lnTo>
                <a:lnTo>
                  <a:pt x="229717" y="67729"/>
                </a:lnTo>
                <a:lnTo>
                  <a:pt x="228485" y="65913"/>
                </a:lnTo>
                <a:lnTo>
                  <a:pt x="228485" y="119405"/>
                </a:lnTo>
                <a:lnTo>
                  <a:pt x="227622" y="126746"/>
                </a:lnTo>
                <a:lnTo>
                  <a:pt x="225044" y="137515"/>
                </a:lnTo>
                <a:lnTo>
                  <a:pt x="221856" y="144449"/>
                </a:lnTo>
                <a:lnTo>
                  <a:pt x="209575" y="141097"/>
                </a:lnTo>
                <a:lnTo>
                  <a:pt x="209575" y="151676"/>
                </a:lnTo>
                <a:lnTo>
                  <a:pt x="209575" y="168071"/>
                </a:lnTo>
                <a:lnTo>
                  <a:pt x="208229" y="182829"/>
                </a:lnTo>
                <a:lnTo>
                  <a:pt x="189052" y="222110"/>
                </a:lnTo>
                <a:lnTo>
                  <a:pt x="145313" y="247650"/>
                </a:lnTo>
                <a:lnTo>
                  <a:pt x="128168" y="249491"/>
                </a:lnTo>
                <a:lnTo>
                  <a:pt x="111010" y="247650"/>
                </a:lnTo>
                <a:lnTo>
                  <a:pt x="67271" y="222110"/>
                </a:lnTo>
                <a:lnTo>
                  <a:pt x="48615" y="184696"/>
                </a:lnTo>
                <a:lnTo>
                  <a:pt x="46748" y="168071"/>
                </a:lnTo>
                <a:lnTo>
                  <a:pt x="46748" y="164414"/>
                </a:lnTo>
                <a:lnTo>
                  <a:pt x="46748" y="133870"/>
                </a:lnTo>
                <a:lnTo>
                  <a:pt x="46748" y="130886"/>
                </a:lnTo>
                <a:lnTo>
                  <a:pt x="50076" y="129197"/>
                </a:lnTo>
                <a:lnTo>
                  <a:pt x="53314" y="127228"/>
                </a:lnTo>
                <a:lnTo>
                  <a:pt x="76263" y="90157"/>
                </a:lnTo>
                <a:lnTo>
                  <a:pt x="79095" y="94170"/>
                </a:lnTo>
                <a:lnTo>
                  <a:pt x="113588" y="123101"/>
                </a:lnTo>
                <a:lnTo>
                  <a:pt x="143129" y="129870"/>
                </a:lnTo>
                <a:lnTo>
                  <a:pt x="144932" y="129870"/>
                </a:lnTo>
                <a:lnTo>
                  <a:pt x="146596" y="128892"/>
                </a:lnTo>
                <a:lnTo>
                  <a:pt x="148221" y="125920"/>
                </a:lnTo>
                <a:lnTo>
                  <a:pt x="148259" y="123799"/>
                </a:lnTo>
                <a:lnTo>
                  <a:pt x="145465" y="119405"/>
                </a:lnTo>
                <a:lnTo>
                  <a:pt x="141820" y="113677"/>
                </a:lnTo>
                <a:lnTo>
                  <a:pt x="140843" y="105460"/>
                </a:lnTo>
                <a:lnTo>
                  <a:pt x="140881" y="103251"/>
                </a:lnTo>
                <a:lnTo>
                  <a:pt x="141211" y="98069"/>
                </a:lnTo>
                <a:lnTo>
                  <a:pt x="144272" y="103327"/>
                </a:lnTo>
                <a:lnTo>
                  <a:pt x="148399" y="109512"/>
                </a:lnTo>
                <a:lnTo>
                  <a:pt x="153962" y="116001"/>
                </a:lnTo>
                <a:lnTo>
                  <a:pt x="163410" y="125806"/>
                </a:lnTo>
                <a:lnTo>
                  <a:pt x="175717" y="135686"/>
                </a:lnTo>
                <a:lnTo>
                  <a:pt x="184137" y="140614"/>
                </a:lnTo>
                <a:lnTo>
                  <a:pt x="178028" y="139420"/>
                </a:lnTo>
                <a:lnTo>
                  <a:pt x="170916" y="140804"/>
                </a:lnTo>
                <a:lnTo>
                  <a:pt x="164668" y="144945"/>
                </a:lnTo>
                <a:lnTo>
                  <a:pt x="162737" y="146875"/>
                </a:lnTo>
                <a:lnTo>
                  <a:pt x="162737" y="149999"/>
                </a:lnTo>
                <a:lnTo>
                  <a:pt x="166598" y="153860"/>
                </a:lnTo>
                <a:lnTo>
                  <a:pt x="169722" y="153860"/>
                </a:lnTo>
                <a:lnTo>
                  <a:pt x="175171" y="148412"/>
                </a:lnTo>
                <a:lnTo>
                  <a:pt x="180898" y="148412"/>
                </a:lnTo>
                <a:lnTo>
                  <a:pt x="185381" y="152895"/>
                </a:lnTo>
                <a:lnTo>
                  <a:pt x="186639" y="153377"/>
                </a:lnTo>
                <a:lnTo>
                  <a:pt x="189166" y="153377"/>
                </a:lnTo>
                <a:lnTo>
                  <a:pt x="190436" y="152895"/>
                </a:lnTo>
                <a:lnTo>
                  <a:pt x="193332" y="149999"/>
                </a:lnTo>
                <a:lnTo>
                  <a:pt x="193332" y="146875"/>
                </a:lnTo>
                <a:lnTo>
                  <a:pt x="191401" y="144945"/>
                </a:lnTo>
                <a:lnTo>
                  <a:pt x="190131" y="144119"/>
                </a:lnTo>
                <a:lnTo>
                  <a:pt x="191046" y="144640"/>
                </a:lnTo>
                <a:lnTo>
                  <a:pt x="209575" y="151676"/>
                </a:lnTo>
                <a:lnTo>
                  <a:pt x="209575" y="141097"/>
                </a:lnTo>
                <a:lnTo>
                  <a:pt x="204571" y="139725"/>
                </a:lnTo>
                <a:lnTo>
                  <a:pt x="188747" y="132372"/>
                </a:lnTo>
                <a:lnTo>
                  <a:pt x="174447" y="122415"/>
                </a:lnTo>
                <a:lnTo>
                  <a:pt x="161709" y="109867"/>
                </a:lnTo>
                <a:lnTo>
                  <a:pt x="153657" y="99326"/>
                </a:lnTo>
                <a:lnTo>
                  <a:pt x="152895" y="98069"/>
                </a:lnTo>
                <a:lnTo>
                  <a:pt x="148196" y="90322"/>
                </a:lnTo>
                <a:lnTo>
                  <a:pt x="145072" y="84023"/>
                </a:lnTo>
                <a:lnTo>
                  <a:pt x="144068" y="81597"/>
                </a:lnTo>
                <a:lnTo>
                  <a:pt x="143383" y="79692"/>
                </a:lnTo>
                <a:lnTo>
                  <a:pt x="141605" y="78409"/>
                </a:lnTo>
                <a:lnTo>
                  <a:pt x="131470" y="105460"/>
                </a:lnTo>
                <a:lnTo>
                  <a:pt x="134759" y="119405"/>
                </a:lnTo>
                <a:lnTo>
                  <a:pt x="124053" y="116801"/>
                </a:lnTo>
                <a:lnTo>
                  <a:pt x="88760" y="90157"/>
                </a:lnTo>
                <a:lnTo>
                  <a:pt x="76111" y="70497"/>
                </a:lnTo>
                <a:lnTo>
                  <a:pt x="73393" y="69380"/>
                </a:lnTo>
                <a:lnTo>
                  <a:pt x="69024" y="71120"/>
                </a:lnTo>
                <a:lnTo>
                  <a:pt x="67843" y="73025"/>
                </a:lnTo>
                <a:lnTo>
                  <a:pt x="67830" y="75057"/>
                </a:lnTo>
                <a:lnTo>
                  <a:pt x="64795" y="95072"/>
                </a:lnTo>
                <a:lnTo>
                  <a:pt x="39243" y="123139"/>
                </a:lnTo>
                <a:lnTo>
                  <a:pt x="39243" y="200837"/>
                </a:lnTo>
                <a:lnTo>
                  <a:pt x="24218" y="238467"/>
                </a:lnTo>
                <a:lnTo>
                  <a:pt x="11696" y="248767"/>
                </a:lnTo>
                <a:lnTo>
                  <a:pt x="10388" y="241693"/>
                </a:lnTo>
                <a:lnTo>
                  <a:pt x="9677" y="232613"/>
                </a:lnTo>
                <a:lnTo>
                  <a:pt x="10350" y="222554"/>
                </a:lnTo>
                <a:lnTo>
                  <a:pt x="31330" y="188976"/>
                </a:lnTo>
                <a:lnTo>
                  <a:pt x="37223" y="184696"/>
                </a:lnTo>
                <a:lnTo>
                  <a:pt x="38544" y="191846"/>
                </a:lnTo>
                <a:lnTo>
                  <a:pt x="39243" y="200837"/>
                </a:lnTo>
                <a:lnTo>
                  <a:pt x="39243" y="123139"/>
                </a:lnTo>
                <a:lnTo>
                  <a:pt x="36868" y="123710"/>
                </a:lnTo>
                <a:lnTo>
                  <a:pt x="36868" y="133870"/>
                </a:lnTo>
                <a:lnTo>
                  <a:pt x="36868" y="164414"/>
                </a:lnTo>
                <a:lnTo>
                  <a:pt x="30429" y="162318"/>
                </a:lnTo>
                <a:lnTo>
                  <a:pt x="25755" y="156273"/>
                </a:lnTo>
                <a:lnTo>
                  <a:pt x="25755" y="142024"/>
                </a:lnTo>
                <a:lnTo>
                  <a:pt x="30429" y="135966"/>
                </a:lnTo>
                <a:lnTo>
                  <a:pt x="36868" y="133870"/>
                </a:lnTo>
                <a:lnTo>
                  <a:pt x="36868" y="123710"/>
                </a:lnTo>
                <a:lnTo>
                  <a:pt x="31559" y="124968"/>
                </a:lnTo>
                <a:lnTo>
                  <a:pt x="27990" y="127228"/>
                </a:lnTo>
                <a:lnTo>
                  <a:pt x="27114" y="121831"/>
                </a:lnTo>
                <a:lnTo>
                  <a:pt x="26758" y="117602"/>
                </a:lnTo>
                <a:lnTo>
                  <a:pt x="26657" y="110832"/>
                </a:lnTo>
                <a:lnTo>
                  <a:pt x="34594" y="71577"/>
                </a:lnTo>
                <a:lnTo>
                  <a:pt x="56261" y="39484"/>
                </a:lnTo>
                <a:lnTo>
                  <a:pt x="88353" y="17818"/>
                </a:lnTo>
                <a:lnTo>
                  <a:pt x="127609" y="9880"/>
                </a:lnTo>
                <a:lnTo>
                  <a:pt x="166865" y="17818"/>
                </a:lnTo>
                <a:lnTo>
                  <a:pt x="198958" y="39484"/>
                </a:lnTo>
                <a:lnTo>
                  <a:pt x="220611" y="71577"/>
                </a:lnTo>
                <a:lnTo>
                  <a:pt x="228358" y="109867"/>
                </a:lnTo>
                <a:lnTo>
                  <a:pt x="228485" y="119405"/>
                </a:lnTo>
                <a:lnTo>
                  <a:pt x="228485" y="65913"/>
                </a:lnTo>
                <a:lnTo>
                  <a:pt x="205943" y="32499"/>
                </a:lnTo>
                <a:lnTo>
                  <a:pt x="172415" y="9880"/>
                </a:lnTo>
                <a:lnTo>
                  <a:pt x="170700" y="8724"/>
                </a:lnTo>
                <a:lnTo>
                  <a:pt x="127609" y="0"/>
                </a:lnTo>
                <a:lnTo>
                  <a:pt x="84505" y="8724"/>
                </a:lnTo>
                <a:lnTo>
                  <a:pt x="49276" y="32499"/>
                </a:lnTo>
                <a:lnTo>
                  <a:pt x="25501" y="67729"/>
                </a:lnTo>
                <a:lnTo>
                  <a:pt x="16776" y="110832"/>
                </a:lnTo>
                <a:lnTo>
                  <a:pt x="16789" y="119405"/>
                </a:lnTo>
                <a:lnTo>
                  <a:pt x="17741" y="127622"/>
                </a:lnTo>
                <a:lnTo>
                  <a:pt x="19583" y="135686"/>
                </a:lnTo>
                <a:lnTo>
                  <a:pt x="19481" y="135966"/>
                </a:lnTo>
                <a:lnTo>
                  <a:pt x="17246" y="139674"/>
                </a:lnTo>
                <a:lnTo>
                  <a:pt x="15989" y="143891"/>
                </a:lnTo>
                <a:lnTo>
                  <a:pt x="15887" y="149148"/>
                </a:lnTo>
                <a:lnTo>
                  <a:pt x="17348" y="157734"/>
                </a:lnTo>
                <a:lnTo>
                  <a:pt x="21412" y="165125"/>
                </a:lnTo>
                <a:lnTo>
                  <a:pt x="27559" y="170789"/>
                </a:lnTo>
                <a:lnTo>
                  <a:pt x="35306" y="174244"/>
                </a:lnTo>
                <a:lnTo>
                  <a:pt x="28638" y="178587"/>
                </a:lnTo>
                <a:lnTo>
                  <a:pt x="19951" y="185750"/>
                </a:lnTo>
                <a:lnTo>
                  <a:pt x="11099" y="195745"/>
                </a:lnTo>
                <a:lnTo>
                  <a:pt x="3962" y="208559"/>
                </a:lnTo>
                <a:lnTo>
                  <a:pt x="0" y="225983"/>
                </a:lnTo>
                <a:lnTo>
                  <a:pt x="393" y="241693"/>
                </a:lnTo>
                <a:lnTo>
                  <a:pt x="8077" y="261226"/>
                </a:lnTo>
                <a:lnTo>
                  <a:pt x="9448" y="261226"/>
                </a:lnTo>
                <a:lnTo>
                  <a:pt x="44958" y="224891"/>
                </a:lnTo>
                <a:lnTo>
                  <a:pt x="48336" y="212369"/>
                </a:lnTo>
                <a:lnTo>
                  <a:pt x="51562" y="218173"/>
                </a:lnTo>
                <a:lnTo>
                  <a:pt x="90741" y="251333"/>
                </a:lnTo>
                <a:lnTo>
                  <a:pt x="128168" y="259359"/>
                </a:lnTo>
                <a:lnTo>
                  <a:pt x="147396" y="257302"/>
                </a:lnTo>
                <a:lnTo>
                  <a:pt x="196443" y="228676"/>
                </a:lnTo>
                <a:lnTo>
                  <a:pt x="207987" y="212369"/>
                </a:lnTo>
                <a:lnTo>
                  <a:pt x="208635" y="216509"/>
                </a:lnTo>
                <a:lnTo>
                  <a:pt x="231508" y="251358"/>
                </a:lnTo>
                <a:lnTo>
                  <a:pt x="246875" y="261226"/>
                </a:lnTo>
                <a:lnTo>
                  <a:pt x="248246" y="261226"/>
                </a:lnTo>
                <a:lnTo>
                  <a:pt x="254571" y="248780"/>
                </a:lnTo>
                <a:lnTo>
                  <a:pt x="249593" y="248780"/>
                </a:lnTo>
                <a:lnTo>
                  <a:pt x="254571" y="248767"/>
                </a:lnTo>
                <a:lnTo>
                  <a:pt x="255930" y="241693"/>
                </a:lnTo>
                <a:lnTo>
                  <a:pt x="256324" y="225983"/>
                </a:lnTo>
                <a:close/>
              </a:path>
              <a:path w="534035" h="266064">
                <a:moveTo>
                  <a:pt x="375145" y="160553"/>
                </a:moveTo>
                <a:lnTo>
                  <a:pt x="371005" y="156413"/>
                </a:lnTo>
                <a:lnTo>
                  <a:pt x="360794" y="156413"/>
                </a:lnTo>
                <a:lnTo>
                  <a:pt x="356666" y="160553"/>
                </a:lnTo>
                <a:lnTo>
                  <a:pt x="356666" y="170764"/>
                </a:lnTo>
                <a:lnTo>
                  <a:pt x="360794" y="174904"/>
                </a:lnTo>
                <a:lnTo>
                  <a:pt x="371005" y="174904"/>
                </a:lnTo>
                <a:lnTo>
                  <a:pt x="375145" y="170764"/>
                </a:lnTo>
                <a:lnTo>
                  <a:pt x="375145" y="165658"/>
                </a:lnTo>
                <a:lnTo>
                  <a:pt x="375145" y="160553"/>
                </a:lnTo>
                <a:close/>
              </a:path>
              <a:path w="534035" h="266064">
                <a:moveTo>
                  <a:pt x="381190" y="143497"/>
                </a:moveTo>
                <a:lnTo>
                  <a:pt x="375691" y="137998"/>
                </a:lnTo>
                <a:lnTo>
                  <a:pt x="370954" y="136029"/>
                </a:lnTo>
                <a:lnTo>
                  <a:pt x="365899" y="136029"/>
                </a:lnTo>
                <a:lnTo>
                  <a:pt x="360857" y="136029"/>
                </a:lnTo>
                <a:lnTo>
                  <a:pt x="356108" y="137998"/>
                </a:lnTo>
                <a:lnTo>
                  <a:pt x="350608" y="143497"/>
                </a:lnTo>
                <a:lnTo>
                  <a:pt x="350608" y="146621"/>
                </a:lnTo>
                <a:lnTo>
                  <a:pt x="354469" y="150482"/>
                </a:lnTo>
                <a:lnTo>
                  <a:pt x="357593" y="150469"/>
                </a:lnTo>
                <a:lnTo>
                  <a:pt x="361226" y="146837"/>
                </a:lnTo>
                <a:lnTo>
                  <a:pt x="363486" y="145897"/>
                </a:lnTo>
                <a:lnTo>
                  <a:pt x="368312" y="145897"/>
                </a:lnTo>
                <a:lnTo>
                  <a:pt x="370573" y="146837"/>
                </a:lnTo>
                <a:lnTo>
                  <a:pt x="373253" y="149504"/>
                </a:lnTo>
                <a:lnTo>
                  <a:pt x="374510" y="149999"/>
                </a:lnTo>
                <a:lnTo>
                  <a:pt x="377037" y="149987"/>
                </a:lnTo>
                <a:lnTo>
                  <a:pt x="378294" y="149504"/>
                </a:lnTo>
                <a:lnTo>
                  <a:pt x="381190" y="146621"/>
                </a:lnTo>
                <a:lnTo>
                  <a:pt x="381190" y="143497"/>
                </a:lnTo>
                <a:close/>
              </a:path>
              <a:path w="534035" h="266064">
                <a:moveTo>
                  <a:pt x="435444" y="206832"/>
                </a:moveTo>
                <a:lnTo>
                  <a:pt x="431584" y="202971"/>
                </a:lnTo>
                <a:lnTo>
                  <a:pt x="428459" y="202971"/>
                </a:lnTo>
                <a:lnTo>
                  <a:pt x="426529" y="204901"/>
                </a:lnTo>
                <a:lnTo>
                  <a:pt x="423989" y="207441"/>
                </a:lnTo>
                <a:lnTo>
                  <a:pt x="420611" y="208838"/>
                </a:lnTo>
                <a:lnTo>
                  <a:pt x="413423" y="208838"/>
                </a:lnTo>
                <a:lnTo>
                  <a:pt x="410044" y="207441"/>
                </a:lnTo>
                <a:lnTo>
                  <a:pt x="405587" y="202971"/>
                </a:lnTo>
                <a:lnTo>
                  <a:pt x="402450" y="202971"/>
                </a:lnTo>
                <a:lnTo>
                  <a:pt x="398602" y="206832"/>
                </a:lnTo>
                <a:lnTo>
                  <a:pt x="398602" y="209956"/>
                </a:lnTo>
                <a:lnTo>
                  <a:pt x="404926" y="216293"/>
                </a:lnTo>
                <a:lnTo>
                  <a:pt x="410794" y="218719"/>
                </a:lnTo>
                <a:lnTo>
                  <a:pt x="423252" y="218719"/>
                </a:lnTo>
                <a:lnTo>
                  <a:pt x="429107" y="216293"/>
                </a:lnTo>
                <a:lnTo>
                  <a:pt x="435444" y="209956"/>
                </a:lnTo>
                <a:lnTo>
                  <a:pt x="435444" y="206832"/>
                </a:lnTo>
                <a:close/>
              </a:path>
              <a:path w="534035" h="266064">
                <a:moveTo>
                  <a:pt x="477393" y="160553"/>
                </a:moveTo>
                <a:lnTo>
                  <a:pt x="473252" y="156413"/>
                </a:lnTo>
                <a:lnTo>
                  <a:pt x="463042" y="156413"/>
                </a:lnTo>
                <a:lnTo>
                  <a:pt x="458914" y="160553"/>
                </a:lnTo>
                <a:lnTo>
                  <a:pt x="458914" y="170764"/>
                </a:lnTo>
                <a:lnTo>
                  <a:pt x="463042" y="174904"/>
                </a:lnTo>
                <a:lnTo>
                  <a:pt x="473252" y="174904"/>
                </a:lnTo>
                <a:lnTo>
                  <a:pt x="477393" y="170764"/>
                </a:lnTo>
                <a:lnTo>
                  <a:pt x="477393" y="165658"/>
                </a:lnTo>
                <a:lnTo>
                  <a:pt x="477393" y="160553"/>
                </a:lnTo>
                <a:close/>
              </a:path>
              <a:path w="534035" h="266064">
                <a:moveTo>
                  <a:pt x="483450" y="143484"/>
                </a:moveTo>
                <a:lnTo>
                  <a:pt x="481520" y="141554"/>
                </a:lnTo>
                <a:lnTo>
                  <a:pt x="475259" y="137414"/>
                </a:lnTo>
                <a:lnTo>
                  <a:pt x="468147" y="136029"/>
                </a:lnTo>
                <a:lnTo>
                  <a:pt x="461035" y="137414"/>
                </a:lnTo>
                <a:lnTo>
                  <a:pt x="454787" y="141554"/>
                </a:lnTo>
                <a:lnTo>
                  <a:pt x="452856" y="143484"/>
                </a:lnTo>
                <a:lnTo>
                  <a:pt x="452856" y="146608"/>
                </a:lnTo>
                <a:lnTo>
                  <a:pt x="456717" y="150469"/>
                </a:lnTo>
                <a:lnTo>
                  <a:pt x="459841" y="150469"/>
                </a:lnTo>
                <a:lnTo>
                  <a:pt x="465289" y="145021"/>
                </a:lnTo>
                <a:lnTo>
                  <a:pt x="471017" y="145021"/>
                </a:lnTo>
                <a:lnTo>
                  <a:pt x="475500" y="149504"/>
                </a:lnTo>
                <a:lnTo>
                  <a:pt x="476758" y="149987"/>
                </a:lnTo>
                <a:lnTo>
                  <a:pt x="479285" y="149987"/>
                </a:lnTo>
                <a:lnTo>
                  <a:pt x="480555" y="149504"/>
                </a:lnTo>
                <a:lnTo>
                  <a:pt x="483450" y="146608"/>
                </a:lnTo>
                <a:lnTo>
                  <a:pt x="483450" y="143484"/>
                </a:lnTo>
                <a:close/>
              </a:path>
              <a:path w="534035" h="266064">
                <a:moveTo>
                  <a:pt x="533527" y="160896"/>
                </a:moveTo>
                <a:lnTo>
                  <a:pt x="531812" y="151358"/>
                </a:lnTo>
                <a:lnTo>
                  <a:pt x="527570" y="144094"/>
                </a:lnTo>
                <a:lnTo>
                  <a:pt x="527088" y="143281"/>
                </a:lnTo>
                <a:lnTo>
                  <a:pt x="523646" y="140385"/>
                </a:lnTo>
                <a:lnTo>
                  <a:pt x="523646" y="152958"/>
                </a:lnTo>
                <a:lnTo>
                  <a:pt x="523646" y="168922"/>
                </a:lnTo>
                <a:lnTo>
                  <a:pt x="518248" y="175666"/>
                </a:lnTo>
                <a:lnTo>
                  <a:pt x="510895" y="177749"/>
                </a:lnTo>
                <a:lnTo>
                  <a:pt x="511022" y="175475"/>
                </a:lnTo>
                <a:lnTo>
                  <a:pt x="511086" y="144094"/>
                </a:lnTo>
                <a:lnTo>
                  <a:pt x="518337" y="146240"/>
                </a:lnTo>
                <a:lnTo>
                  <a:pt x="523646" y="152958"/>
                </a:lnTo>
                <a:lnTo>
                  <a:pt x="523646" y="140385"/>
                </a:lnTo>
                <a:lnTo>
                  <a:pt x="519976" y="137274"/>
                </a:lnTo>
                <a:lnTo>
                  <a:pt x="511086" y="133959"/>
                </a:lnTo>
                <a:lnTo>
                  <a:pt x="511086" y="115976"/>
                </a:lnTo>
                <a:lnTo>
                  <a:pt x="511060" y="51181"/>
                </a:lnTo>
                <a:lnTo>
                  <a:pt x="501205" y="28549"/>
                </a:lnTo>
                <a:lnTo>
                  <a:pt x="501205" y="43853"/>
                </a:lnTo>
                <a:lnTo>
                  <a:pt x="501205" y="115976"/>
                </a:lnTo>
                <a:lnTo>
                  <a:pt x="501205" y="125933"/>
                </a:lnTo>
                <a:lnTo>
                  <a:pt x="501205" y="171792"/>
                </a:lnTo>
                <a:lnTo>
                  <a:pt x="499592" y="188353"/>
                </a:lnTo>
                <a:lnTo>
                  <a:pt x="476554" y="231330"/>
                </a:lnTo>
                <a:lnTo>
                  <a:pt x="433578" y="254368"/>
                </a:lnTo>
                <a:lnTo>
                  <a:pt x="417029" y="255981"/>
                </a:lnTo>
                <a:lnTo>
                  <a:pt x="400469" y="254342"/>
                </a:lnTo>
                <a:lnTo>
                  <a:pt x="357466" y="230949"/>
                </a:lnTo>
                <a:lnTo>
                  <a:pt x="334454" y="187540"/>
                </a:lnTo>
                <a:lnTo>
                  <a:pt x="333514" y="177761"/>
                </a:lnTo>
                <a:lnTo>
                  <a:pt x="332930" y="171792"/>
                </a:lnTo>
                <a:lnTo>
                  <a:pt x="332841" y="144094"/>
                </a:lnTo>
                <a:lnTo>
                  <a:pt x="332841" y="84797"/>
                </a:lnTo>
                <a:lnTo>
                  <a:pt x="332841" y="82473"/>
                </a:lnTo>
                <a:lnTo>
                  <a:pt x="335635" y="82677"/>
                </a:lnTo>
                <a:lnTo>
                  <a:pt x="338404" y="83591"/>
                </a:lnTo>
                <a:lnTo>
                  <a:pt x="340906" y="85217"/>
                </a:lnTo>
                <a:lnTo>
                  <a:pt x="357466" y="93903"/>
                </a:lnTo>
                <a:lnTo>
                  <a:pt x="375145" y="99199"/>
                </a:lnTo>
                <a:lnTo>
                  <a:pt x="393522" y="101028"/>
                </a:lnTo>
                <a:lnTo>
                  <a:pt x="412127" y="99288"/>
                </a:lnTo>
                <a:lnTo>
                  <a:pt x="453072" y="80987"/>
                </a:lnTo>
                <a:lnTo>
                  <a:pt x="464235" y="70929"/>
                </a:lnTo>
                <a:lnTo>
                  <a:pt x="464324" y="84797"/>
                </a:lnTo>
                <a:lnTo>
                  <a:pt x="467093" y="99529"/>
                </a:lnTo>
                <a:lnTo>
                  <a:pt x="474929" y="112255"/>
                </a:lnTo>
                <a:lnTo>
                  <a:pt x="486664" y="121424"/>
                </a:lnTo>
                <a:lnTo>
                  <a:pt x="501205" y="125933"/>
                </a:lnTo>
                <a:lnTo>
                  <a:pt x="501205" y="115976"/>
                </a:lnTo>
                <a:lnTo>
                  <a:pt x="490512" y="112280"/>
                </a:lnTo>
                <a:lnTo>
                  <a:pt x="481914" y="105257"/>
                </a:lnTo>
                <a:lnTo>
                  <a:pt x="473710" y="30035"/>
                </a:lnTo>
                <a:lnTo>
                  <a:pt x="479729" y="28448"/>
                </a:lnTo>
                <a:lnTo>
                  <a:pt x="486016" y="29476"/>
                </a:lnTo>
                <a:lnTo>
                  <a:pt x="497624" y="37172"/>
                </a:lnTo>
                <a:lnTo>
                  <a:pt x="501205" y="43853"/>
                </a:lnTo>
                <a:lnTo>
                  <a:pt x="501205" y="28549"/>
                </a:lnTo>
                <a:lnTo>
                  <a:pt x="475818" y="19646"/>
                </a:lnTo>
                <a:lnTo>
                  <a:pt x="468604" y="21285"/>
                </a:lnTo>
                <a:lnTo>
                  <a:pt x="464210" y="19799"/>
                </a:lnTo>
                <a:lnTo>
                  <a:pt x="464210" y="55600"/>
                </a:lnTo>
                <a:lnTo>
                  <a:pt x="453326" y="67843"/>
                </a:lnTo>
                <a:lnTo>
                  <a:pt x="440499" y="77711"/>
                </a:lnTo>
                <a:lnTo>
                  <a:pt x="426059" y="85026"/>
                </a:lnTo>
                <a:lnTo>
                  <a:pt x="410286" y="89573"/>
                </a:lnTo>
                <a:lnTo>
                  <a:pt x="393560" y="91147"/>
                </a:lnTo>
                <a:lnTo>
                  <a:pt x="377063" y="89509"/>
                </a:lnTo>
                <a:lnTo>
                  <a:pt x="361188" y="84747"/>
                </a:lnTo>
                <a:lnTo>
                  <a:pt x="356870" y="82473"/>
                </a:lnTo>
                <a:lnTo>
                  <a:pt x="346837" y="77216"/>
                </a:lnTo>
                <a:lnTo>
                  <a:pt x="346303" y="76936"/>
                </a:lnTo>
                <a:lnTo>
                  <a:pt x="338975" y="73583"/>
                </a:lnTo>
                <a:lnTo>
                  <a:pt x="331228" y="72542"/>
                </a:lnTo>
                <a:lnTo>
                  <a:pt x="323570" y="73761"/>
                </a:lnTo>
                <a:lnTo>
                  <a:pt x="323189" y="73952"/>
                </a:lnTo>
                <a:lnTo>
                  <a:pt x="323189" y="177761"/>
                </a:lnTo>
                <a:lnTo>
                  <a:pt x="315823" y="175704"/>
                </a:lnTo>
                <a:lnTo>
                  <a:pt x="310388" y="168922"/>
                </a:lnTo>
                <a:lnTo>
                  <a:pt x="310388" y="152958"/>
                </a:lnTo>
                <a:lnTo>
                  <a:pt x="315709" y="146240"/>
                </a:lnTo>
                <a:lnTo>
                  <a:pt x="322961" y="144094"/>
                </a:lnTo>
                <a:lnTo>
                  <a:pt x="323062" y="175768"/>
                </a:lnTo>
                <a:lnTo>
                  <a:pt x="323189" y="177761"/>
                </a:lnTo>
                <a:lnTo>
                  <a:pt x="323189" y="73952"/>
                </a:lnTo>
                <a:lnTo>
                  <a:pt x="316458" y="77216"/>
                </a:lnTo>
                <a:lnTo>
                  <a:pt x="319938" y="66941"/>
                </a:lnTo>
                <a:lnTo>
                  <a:pt x="325513" y="60896"/>
                </a:lnTo>
                <a:lnTo>
                  <a:pt x="339953" y="54711"/>
                </a:lnTo>
                <a:lnTo>
                  <a:pt x="348183" y="54838"/>
                </a:lnTo>
                <a:lnTo>
                  <a:pt x="355295" y="58153"/>
                </a:lnTo>
                <a:lnTo>
                  <a:pt x="366941" y="61404"/>
                </a:lnTo>
                <a:lnTo>
                  <a:pt x="378790" y="60833"/>
                </a:lnTo>
                <a:lnTo>
                  <a:pt x="389890" y="56629"/>
                </a:lnTo>
                <a:lnTo>
                  <a:pt x="392239" y="54711"/>
                </a:lnTo>
                <a:lnTo>
                  <a:pt x="396074" y="51612"/>
                </a:lnTo>
                <a:lnTo>
                  <a:pt x="399262" y="49009"/>
                </a:lnTo>
                <a:lnTo>
                  <a:pt x="402170" y="45720"/>
                </a:lnTo>
                <a:lnTo>
                  <a:pt x="402094" y="42456"/>
                </a:lnTo>
                <a:lnTo>
                  <a:pt x="398005" y="38849"/>
                </a:lnTo>
                <a:lnTo>
                  <a:pt x="394893" y="39039"/>
                </a:lnTo>
                <a:lnTo>
                  <a:pt x="391858" y="42456"/>
                </a:lnTo>
                <a:lnTo>
                  <a:pt x="384949" y="48082"/>
                </a:lnTo>
                <a:lnTo>
                  <a:pt x="376783" y="51181"/>
                </a:lnTo>
                <a:lnTo>
                  <a:pt x="368046" y="51612"/>
                </a:lnTo>
                <a:lnTo>
                  <a:pt x="362254" y="49987"/>
                </a:lnTo>
                <a:lnTo>
                  <a:pt x="359473" y="49212"/>
                </a:lnTo>
                <a:lnTo>
                  <a:pt x="351993" y="46647"/>
                </a:lnTo>
                <a:lnTo>
                  <a:pt x="344220" y="45720"/>
                </a:lnTo>
                <a:lnTo>
                  <a:pt x="336410" y="46405"/>
                </a:lnTo>
                <a:lnTo>
                  <a:pt x="328853" y="48729"/>
                </a:lnTo>
                <a:lnTo>
                  <a:pt x="327952" y="49110"/>
                </a:lnTo>
                <a:lnTo>
                  <a:pt x="327088" y="49530"/>
                </a:lnTo>
                <a:lnTo>
                  <a:pt x="326237" y="49987"/>
                </a:lnTo>
                <a:lnTo>
                  <a:pt x="332066" y="39370"/>
                </a:lnTo>
                <a:lnTo>
                  <a:pt x="367728" y="17881"/>
                </a:lnTo>
                <a:lnTo>
                  <a:pt x="400989" y="13957"/>
                </a:lnTo>
                <a:lnTo>
                  <a:pt x="417817" y="15786"/>
                </a:lnTo>
                <a:lnTo>
                  <a:pt x="434441" y="20104"/>
                </a:lnTo>
                <a:lnTo>
                  <a:pt x="463829" y="30086"/>
                </a:lnTo>
                <a:lnTo>
                  <a:pt x="464210" y="55600"/>
                </a:lnTo>
                <a:lnTo>
                  <a:pt x="464210" y="19799"/>
                </a:lnTo>
                <a:lnTo>
                  <a:pt x="447027" y="13957"/>
                </a:lnTo>
                <a:lnTo>
                  <a:pt x="437603" y="10756"/>
                </a:lnTo>
                <a:lnTo>
                  <a:pt x="419557" y="6057"/>
                </a:lnTo>
                <a:lnTo>
                  <a:pt x="401281" y="4089"/>
                </a:lnTo>
                <a:lnTo>
                  <a:pt x="383044" y="4851"/>
                </a:lnTo>
                <a:lnTo>
                  <a:pt x="344411" y="16510"/>
                </a:lnTo>
                <a:lnTo>
                  <a:pt x="313715" y="60566"/>
                </a:lnTo>
                <a:lnTo>
                  <a:pt x="311302" y="63766"/>
                </a:lnTo>
                <a:lnTo>
                  <a:pt x="309372" y="67348"/>
                </a:lnTo>
                <a:lnTo>
                  <a:pt x="304368" y="82156"/>
                </a:lnTo>
                <a:lnTo>
                  <a:pt x="305790" y="86169"/>
                </a:lnTo>
                <a:lnTo>
                  <a:pt x="312610" y="90474"/>
                </a:lnTo>
                <a:lnTo>
                  <a:pt x="316852" y="90043"/>
                </a:lnTo>
                <a:lnTo>
                  <a:pt x="320738" y="86283"/>
                </a:lnTo>
                <a:lnTo>
                  <a:pt x="321818" y="85471"/>
                </a:lnTo>
                <a:lnTo>
                  <a:pt x="322961" y="84797"/>
                </a:lnTo>
                <a:lnTo>
                  <a:pt x="322961" y="133959"/>
                </a:lnTo>
                <a:lnTo>
                  <a:pt x="314083" y="137274"/>
                </a:lnTo>
                <a:lnTo>
                  <a:pt x="306959" y="143281"/>
                </a:lnTo>
                <a:lnTo>
                  <a:pt x="302234" y="151358"/>
                </a:lnTo>
                <a:lnTo>
                  <a:pt x="300520" y="160896"/>
                </a:lnTo>
                <a:lnTo>
                  <a:pt x="302361" y="170764"/>
                </a:lnTo>
                <a:lnTo>
                  <a:pt x="307454" y="179082"/>
                </a:lnTo>
                <a:lnTo>
                  <a:pt x="315061" y="185077"/>
                </a:lnTo>
                <a:lnTo>
                  <a:pt x="324510" y="188061"/>
                </a:lnTo>
                <a:lnTo>
                  <a:pt x="328079" y="201803"/>
                </a:lnTo>
                <a:lnTo>
                  <a:pt x="350431" y="237883"/>
                </a:lnTo>
                <a:lnTo>
                  <a:pt x="398513" y="264033"/>
                </a:lnTo>
                <a:lnTo>
                  <a:pt x="417017" y="265861"/>
                </a:lnTo>
                <a:lnTo>
                  <a:pt x="435521" y="264058"/>
                </a:lnTo>
                <a:lnTo>
                  <a:pt x="453047" y="258749"/>
                </a:lnTo>
                <a:lnTo>
                  <a:pt x="458216" y="255981"/>
                </a:lnTo>
                <a:lnTo>
                  <a:pt x="469188" y="250113"/>
                </a:lnTo>
                <a:lnTo>
                  <a:pt x="500583" y="215087"/>
                </a:lnTo>
                <a:lnTo>
                  <a:pt x="509689" y="188036"/>
                </a:lnTo>
                <a:lnTo>
                  <a:pt x="519087" y="185026"/>
                </a:lnTo>
                <a:lnTo>
                  <a:pt x="526656" y="179031"/>
                </a:lnTo>
                <a:lnTo>
                  <a:pt x="527431" y="177749"/>
                </a:lnTo>
                <a:lnTo>
                  <a:pt x="531698" y="170764"/>
                </a:lnTo>
                <a:lnTo>
                  <a:pt x="533527" y="16089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6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9697E893-5453-6F12-786C-130352B9061D}"/>
              </a:ext>
            </a:extLst>
          </p:cNvPr>
          <p:cNvSpPr/>
          <p:nvPr/>
        </p:nvSpPr>
        <p:spPr>
          <a:xfrm>
            <a:off x="793919" y="2016406"/>
            <a:ext cx="7857321" cy="317332"/>
          </a:xfrm>
          <a:custGeom>
            <a:avLst/>
            <a:gdLst/>
            <a:ahLst/>
            <a:cxnLst/>
            <a:rect l="l" t="t" r="r" b="b"/>
            <a:pathLst>
              <a:path w="731519" h="94614">
                <a:moveTo>
                  <a:pt x="0" y="0"/>
                </a:moveTo>
                <a:lnTo>
                  <a:pt x="365531" y="94551"/>
                </a:lnTo>
                <a:lnTo>
                  <a:pt x="731088" y="0"/>
                </a:lnTo>
              </a:path>
            </a:pathLst>
          </a:custGeom>
          <a:ln w="12699">
            <a:solidFill>
              <a:srgbClr val="EE731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430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8" y="521511"/>
            <a:ext cx="7024970" cy="811761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200" b="1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PRINCIPALS</a:t>
            </a:r>
            <a:r>
              <a:rPr sz="3200" b="1" spc="3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 </a:t>
            </a:r>
            <a:r>
              <a:rPr sz="3200" b="1" spc="-3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RESULTATS</a:t>
            </a:r>
            <a:endParaRPr lang="es-ES" sz="3200" dirty="0">
              <a:solidFill>
                <a:schemeClr val="tx1"/>
              </a:solidFill>
              <a:latin typeface="FC BARCELONA CONDENSED ExBold" panose="020B0906050902050204" pitchFamily="34" charset="0"/>
              <a:cs typeface="FCBARCELONACONDENSED-Heavy"/>
            </a:endParaRPr>
          </a:p>
          <a:p>
            <a:pPr marL="12700" marR="5080">
              <a:lnSpc>
                <a:spcPts val="1300"/>
              </a:lnSpc>
              <a:spcBef>
                <a:spcPts val="330"/>
              </a:spcBef>
            </a:pPr>
            <a:r>
              <a:rPr lang="es-ES" sz="1100" dirty="0">
                <a:solidFill>
                  <a:schemeClr val="tx1"/>
                </a:solidFill>
                <a:latin typeface="FC BARCELONA"/>
                <a:cs typeface="FC BARCELONA"/>
              </a:rPr>
              <a:t>Un </a:t>
            </a:r>
            <a:r>
              <a:rPr lang="es-ES" sz="1100" dirty="0" err="1">
                <a:solidFill>
                  <a:schemeClr val="tx1"/>
                </a:solidFill>
                <a:latin typeface="FC BARCELONA"/>
                <a:cs typeface="FC BARCELONA"/>
              </a:rPr>
              <a:t>pas</a:t>
            </a:r>
            <a:r>
              <a:rPr lang="es-ES" sz="1100" dirty="0">
                <a:solidFill>
                  <a:schemeClr val="tx1"/>
                </a:solidFill>
                <a:latin typeface="FC BARCELONA"/>
                <a:cs typeface="FC BARCELONA"/>
              </a:rPr>
              <a:t> </a:t>
            </a:r>
            <a:r>
              <a:rPr lang="es-ES" sz="1100" dirty="0" err="1">
                <a:solidFill>
                  <a:schemeClr val="tx1"/>
                </a:solidFill>
                <a:latin typeface="FC BARCELONA"/>
                <a:cs typeface="FC BARCELONA"/>
              </a:rPr>
              <a:t>cap</a:t>
            </a:r>
            <a:r>
              <a:rPr lang="es-ES" sz="1100" dirty="0">
                <a:solidFill>
                  <a:schemeClr val="tx1"/>
                </a:solidFill>
                <a:latin typeface="FC BARCELONA"/>
                <a:cs typeface="FC BARCELONA"/>
              </a:rPr>
              <a:t> el </a:t>
            </a:r>
            <a:r>
              <a:rPr lang="es-ES" sz="1100" dirty="0" err="1">
                <a:solidFill>
                  <a:schemeClr val="tx1"/>
                </a:solidFill>
                <a:latin typeface="FC BARCELONA"/>
                <a:cs typeface="FC BARCELONA"/>
              </a:rPr>
              <a:t>canvi</a:t>
            </a:r>
            <a:r>
              <a:rPr lang="es-ES" sz="1100" dirty="0">
                <a:solidFill>
                  <a:schemeClr val="tx1"/>
                </a:solidFill>
                <a:latin typeface="FC BARCELONA"/>
                <a:cs typeface="FC BARCELONA"/>
              </a:rPr>
              <a:t>. A</a:t>
            </a:r>
            <a:r>
              <a:rPr lang="es-ES" sz="1100" spc="85" dirty="0">
                <a:solidFill>
                  <a:schemeClr val="tx1"/>
                </a:solidFill>
                <a:latin typeface="FC BARCELONA"/>
                <a:cs typeface="FC BARCELONA"/>
              </a:rPr>
              <a:t> </a:t>
            </a:r>
            <a:r>
              <a:rPr lang="es-ES" sz="1100" spc="-5" dirty="0" err="1">
                <a:solidFill>
                  <a:schemeClr val="tx1"/>
                </a:solidFill>
                <a:latin typeface="FC BARCELONA"/>
                <a:cs typeface="FC BARCELONA"/>
              </a:rPr>
              <a:t>continuació</a:t>
            </a:r>
            <a:r>
              <a:rPr lang="es-ES" sz="1100" spc="95" dirty="0">
                <a:solidFill>
                  <a:schemeClr val="tx1"/>
                </a:solidFill>
                <a:latin typeface="FC BARCELONA"/>
                <a:cs typeface="FC BARCELONA"/>
              </a:rPr>
              <a:t> </a:t>
            </a:r>
            <a:r>
              <a:rPr lang="es-ES" sz="1100" spc="-15" dirty="0" err="1">
                <a:solidFill>
                  <a:schemeClr val="tx1"/>
                </a:solidFill>
                <a:latin typeface="FC BARCELONA"/>
                <a:cs typeface="FC BARCELONA"/>
              </a:rPr>
              <a:t>s’exposen</a:t>
            </a:r>
            <a:r>
              <a:rPr lang="es-ES" sz="1100" spc="95" dirty="0">
                <a:solidFill>
                  <a:schemeClr val="tx1"/>
                </a:solidFill>
                <a:latin typeface="FC BARCELONA"/>
                <a:cs typeface="FC BARCELONA"/>
              </a:rPr>
              <a:t> </a:t>
            </a:r>
            <a:r>
              <a:rPr lang="es-ES" sz="1100" dirty="0">
                <a:solidFill>
                  <a:schemeClr val="tx1"/>
                </a:solidFill>
                <a:latin typeface="FC BARCELONA"/>
                <a:cs typeface="FC BARCELONA"/>
              </a:rPr>
              <a:t>les</a:t>
            </a:r>
            <a:r>
              <a:rPr lang="es-ES" sz="1100" spc="95" dirty="0">
                <a:solidFill>
                  <a:schemeClr val="tx1"/>
                </a:solidFill>
                <a:latin typeface="FC BARCELONA"/>
                <a:cs typeface="FC BARCELONA"/>
              </a:rPr>
              <a:t> </a:t>
            </a:r>
            <a:r>
              <a:rPr lang="es-ES" sz="1100" spc="-5" dirty="0" err="1">
                <a:solidFill>
                  <a:schemeClr val="tx1"/>
                </a:solidFill>
                <a:latin typeface="FC BARCELONA"/>
                <a:cs typeface="FC BARCELONA"/>
              </a:rPr>
              <a:t>valoracions</a:t>
            </a:r>
            <a:r>
              <a:rPr lang="es-ES" sz="1100" spc="95" dirty="0">
                <a:solidFill>
                  <a:schemeClr val="tx1"/>
                </a:solidFill>
                <a:latin typeface="FC BARCELONA"/>
                <a:cs typeface="FC BARCELONA"/>
              </a:rPr>
              <a:t> </a:t>
            </a:r>
            <a:r>
              <a:rPr lang="es-ES" sz="1100" dirty="0" err="1">
                <a:solidFill>
                  <a:schemeClr val="tx1"/>
                </a:solidFill>
                <a:latin typeface="FC BARCELONA"/>
                <a:cs typeface="FC BARCELONA"/>
              </a:rPr>
              <a:t>dels</a:t>
            </a:r>
            <a:r>
              <a:rPr lang="es-ES" sz="1100" spc="95" dirty="0">
                <a:solidFill>
                  <a:schemeClr val="tx1"/>
                </a:solidFill>
                <a:latin typeface="FC BARCELONA"/>
                <a:cs typeface="FC BARCELONA"/>
              </a:rPr>
              <a:t> </a:t>
            </a:r>
            <a:r>
              <a:rPr lang="es-ES" sz="1100" spc="-5" dirty="0" err="1">
                <a:solidFill>
                  <a:schemeClr val="tx1"/>
                </a:solidFill>
                <a:latin typeface="FC BARCELONA"/>
                <a:cs typeface="FC BARCELONA"/>
              </a:rPr>
              <a:t>mestres</a:t>
            </a:r>
            <a:r>
              <a:rPr lang="es-ES" sz="1100" spc="95" dirty="0">
                <a:solidFill>
                  <a:schemeClr val="tx1"/>
                </a:solidFill>
                <a:latin typeface="FC BARCELONA"/>
                <a:cs typeface="FC BARCELONA"/>
              </a:rPr>
              <a:t> </a:t>
            </a:r>
            <a:r>
              <a:rPr lang="es-ES" sz="1100" dirty="0">
                <a:solidFill>
                  <a:schemeClr val="tx1"/>
                </a:solidFill>
                <a:latin typeface="FC BARCELONA"/>
                <a:cs typeface="FC BARCELONA"/>
              </a:rPr>
              <a:t>en</a:t>
            </a:r>
            <a:r>
              <a:rPr lang="es-ES" sz="1100" spc="100" dirty="0">
                <a:solidFill>
                  <a:schemeClr val="tx1"/>
                </a:solidFill>
                <a:latin typeface="FC BARCELONA"/>
                <a:cs typeface="FC BARCELONA"/>
              </a:rPr>
              <a:t> </a:t>
            </a:r>
            <a:r>
              <a:rPr lang="es-ES" sz="1100" spc="-5" dirty="0" err="1">
                <a:solidFill>
                  <a:schemeClr val="tx1"/>
                </a:solidFill>
                <a:latin typeface="FC BARCELONA"/>
                <a:cs typeface="FC BARCELONA"/>
              </a:rPr>
              <a:t>relació</a:t>
            </a:r>
            <a:r>
              <a:rPr lang="es-ES" sz="1100" spc="95" dirty="0">
                <a:solidFill>
                  <a:schemeClr val="tx1"/>
                </a:solidFill>
                <a:latin typeface="FC BARCELONA"/>
                <a:cs typeface="FC BARCELONA"/>
              </a:rPr>
              <a:t> </a:t>
            </a:r>
            <a:r>
              <a:rPr lang="es-ES" sz="1100" dirty="0" err="1">
                <a:solidFill>
                  <a:schemeClr val="tx1"/>
                </a:solidFill>
                <a:latin typeface="FC BARCELONA"/>
                <a:cs typeface="FC BARCELONA"/>
              </a:rPr>
              <a:t>als</a:t>
            </a:r>
            <a:r>
              <a:rPr lang="es-ES" sz="1100" dirty="0">
                <a:solidFill>
                  <a:schemeClr val="tx1"/>
                </a:solidFill>
                <a:latin typeface="FC BARCELONA"/>
                <a:cs typeface="FC BARCELONA"/>
              </a:rPr>
              <a:t> </a:t>
            </a:r>
            <a:r>
              <a:rPr lang="es-ES" sz="1100" spc="-229" dirty="0">
                <a:solidFill>
                  <a:schemeClr val="tx1"/>
                </a:solidFill>
                <a:latin typeface="FC BARCELONA"/>
                <a:cs typeface="FC BARCELONA"/>
              </a:rPr>
              <a:t> </a:t>
            </a:r>
            <a:r>
              <a:rPr lang="es-ES" sz="1100" spc="-5" dirty="0" err="1">
                <a:solidFill>
                  <a:schemeClr val="tx1"/>
                </a:solidFill>
                <a:latin typeface="FC BARCELONA"/>
                <a:cs typeface="FC BARCELONA"/>
              </a:rPr>
              <a:t>continguts</a:t>
            </a:r>
            <a:r>
              <a:rPr lang="es-ES" sz="1100" spc="-5" dirty="0">
                <a:solidFill>
                  <a:schemeClr val="tx1"/>
                </a:solidFill>
                <a:latin typeface="FC BARCELONA"/>
                <a:cs typeface="FC BARCELONA"/>
              </a:rPr>
              <a:t> </a:t>
            </a:r>
            <a:r>
              <a:rPr lang="es-ES" sz="1100" dirty="0">
                <a:solidFill>
                  <a:schemeClr val="tx1"/>
                </a:solidFill>
                <a:latin typeface="FC BARCELONA"/>
                <a:cs typeface="FC BARCELONA"/>
              </a:rPr>
              <a:t>del </a:t>
            </a:r>
            <a:r>
              <a:rPr lang="es-ES" sz="1100" spc="-10" dirty="0">
                <a:solidFill>
                  <a:schemeClr val="tx1"/>
                </a:solidFill>
                <a:latin typeface="FC BARCELONA"/>
                <a:cs typeface="FC BARCELONA"/>
              </a:rPr>
              <a:t>programa:</a:t>
            </a:r>
            <a:endParaRPr lang="es-ES" sz="1100" dirty="0">
              <a:solidFill>
                <a:schemeClr val="tx1"/>
              </a:solidFill>
              <a:latin typeface="FC BARCELONA"/>
              <a:cs typeface="FC BARCELO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EE7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73541" y="2552631"/>
            <a:ext cx="1550217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66040" indent="-92710" algn="ctr">
              <a:lnSpc>
                <a:spcPct val="100000"/>
              </a:lnSpc>
              <a:spcBef>
                <a:spcPts val="100"/>
              </a:spcBef>
            </a:pPr>
            <a:r>
              <a:rPr lang="ca-ES" sz="1000" spc="-5" dirty="0">
                <a:latin typeface="FC BARCELONA"/>
                <a:cs typeface="FC BARCELONA"/>
              </a:rPr>
              <a:t>Unitats</a:t>
            </a:r>
            <a:r>
              <a:rPr lang="ca-ES" sz="1000" spc="-30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ben </a:t>
            </a:r>
            <a:r>
              <a:rPr lang="ca-ES" sz="1000" spc="-5" dirty="0">
                <a:latin typeface="FC BARCELONA"/>
                <a:cs typeface="FC BARCELONA"/>
              </a:rPr>
              <a:t>estructurades,</a:t>
            </a:r>
          </a:p>
          <a:p>
            <a:pPr marL="166370" marR="66040" indent="-92710" algn="ctr">
              <a:lnSpc>
                <a:spcPct val="100000"/>
              </a:lnSpc>
              <a:spcBef>
                <a:spcPts val="100"/>
              </a:spcBef>
            </a:pPr>
            <a:r>
              <a:rPr lang="ca-ES" sz="1000" spc="-5" dirty="0">
                <a:latin typeface="FC BARCELONA"/>
                <a:cs typeface="FC BARCELONA"/>
              </a:rPr>
              <a:t>comprensibles </a:t>
            </a:r>
            <a:r>
              <a:rPr lang="ca-ES" sz="1000" dirty="0">
                <a:latin typeface="FC BARCELONA"/>
                <a:cs typeface="FC BARCELONA"/>
              </a:rPr>
              <a:t>i</a:t>
            </a:r>
            <a:r>
              <a:rPr lang="ca-ES" sz="1000" spc="-25" dirty="0">
                <a:latin typeface="FC BARCELONA"/>
                <a:cs typeface="FC BARCELONA"/>
              </a:rPr>
              <a:t> </a:t>
            </a:r>
            <a:r>
              <a:rPr lang="ca-ES" sz="1000" spc="-5" dirty="0">
                <a:latin typeface="FC BARCELONA"/>
                <a:cs typeface="FC BARCELONA"/>
              </a:rPr>
              <a:t>fàcils</a:t>
            </a:r>
            <a:r>
              <a:rPr lang="ca-ES" sz="1000" spc="-20" dirty="0">
                <a:latin typeface="FC BARCELONA"/>
                <a:cs typeface="FC BARCELONA"/>
              </a:rPr>
              <a:t> </a:t>
            </a:r>
            <a:r>
              <a:rPr lang="ca-ES" sz="1000" spc="-15" dirty="0">
                <a:latin typeface="FC BARCELONA"/>
                <a:cs typeface="FC BARCELONA"/>
              </a:rPr>
              <a:t>d’auto</a:t>
            </a:r>
            <a:r>
              <a:rPr lang="ca-ES" sz="1000" spc="-20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aplicar i d’ajustar a la realitat del grup 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19155" y="3771831"/>
            <a:ext cx="12579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a-ES" sz="1000" spc="-25" dirty="0">
                <a:latin typeface="FC BARCELONA"/>
                <a:cs typeface="FC BARCELONA"/>
              </a:rPr>
              <a:t>L’esport </a:t>
            </a:r>
            <a:r>
              <a:rPr lang="ca-ES" sz="1000" spc="-10" dirty="0">
                <a:latin typeface="FC BARCELONA"/>
                <a:cs typeface="FC BARCELONA"/>
              </a:rPr>
              <a:t>com</a:t>
            </a:r>
            <a:r>
              <a:rPr lang="ca-ES" sz="1000" spc="-20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a</a:t>
            </a:r>
            <a:r>
              <a:rPr lang="ca-ES" sz="1000" spc="-25" dirty="0">
                <a:latin typeface="FC BARCELONA"/>
                <a:cs typeface="FC BARCELONA"/>
              </a:rPr>
              <a:t> </a:t>
            </a:r>
            <a:r>
              <a:rPr lang="ca-ES" sz="1000" spc="-5" dirty="0">
                <a:latin typeface="FC BARCELONA"/>
                <a:cs typeface="FC BARCELONA"/>
              </a:rPr>
              <a:t>element </a:t>
            </a:r>
            <a:r>
              <a:rPr lang="ca-ES" sz="1000" spc="-204" dirty="0">
                <a:latin typeface="FC BARCELONA"/>
                <a:cs typeface="FC BARCELONA"/>
              </a:rPr>
              <a:t> </a:t>
            </a:r>
            <a:r>
              <a:rPr lang="ca-ES" sz="1000" spc="-15" dirty="0">
                <a:latin typeface="FC BARCELONA"/>
                <a:cs typeface="FC BARCELONA"/>
              </a:rPr>
              <a:t>vertebrador,</a:t>
            </a:r>
            <a:endParaRPr lang="ca-ES" sz="1000" dirty="0">
              <a:latin typeface="FC BARCELONA"/>
              <a:cs typeface="FC BARCELONA"/>
            </a:endParaRPr>
          </a:p>
          <a:p>
            <a:pPr marL="128905" marR="121285" algn="ctr">
              <a:lnSpc>
                <a:spcPct val="100000"/>
              </a:lnSpc>
            </a:pPr>
            <a:r>
              <a:rPr lang="ca-ES" sz="1000" dirty="0">
                <a:latin typeface="FC BARCELONA"/>
                <a:cs typeface="FC BARCELONA"/>
              </a:rPr>
              <a:t>que</a:t>
            </a:r>
            <a:r>
              <a:rPr lang="ca-ES" sz="1000" spc="-20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no</a:t>
            </a:r>
            <a:r>
              <a:rPr lang="ca-ES" sz="1000" spc="-20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té</a:t>
            </a:r>
            <a:r>
              <a:rPr lang="ca-ES" sz="1000" spc="-20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cap</a:t>
            </a:r>
            <a:r>
              <a:rPr lang="ca-ES" sz="1000" spc="-20" dirty="0">
                <a:latin typeface="FC BARCELONA"/>
                <a:cs typeface="FC BARCELONA"/>
              </a:rPr>
              <a:t> </a:t>
            </a:r>
            <a:r>
              <a:rPr lang="ca-ES" sz="1000" spc="-10" dirty="0">
                <a:latin typeface="FC BARCELONA"/>
                <a:cs typeface="FC BARCELONA"/>
              </a:rPr>
              <a:t>altre </a:t>
            </a:r>
            <a:r>
              <a:rPr lang="ca-ES" sz="1000" spc="-204" dirty="0">
                <a:latin typeface="FC BARCELONA"/>
                <a:cs typeface="FC BARCELONA"/>
              </a:rPr>
              <a:t> </a:t>
            </a:r>
            <a:r>
              <a:rPr lang="ca-ES" sz="1000" spc="-10" dirty="0">
                <a:latin typeface="FC BARCELONA"/>
                <a:cs typeface="FC BARCELONA"/>
              </a:rPr>
              <a:t>programa</a:t>
            </a:r>
            <a:endParaRPr lang="ca-ES" sz="1000" dirty="0">
              <a:latin typeface="FC BARCELONA"/>
              <a:cs typeface="FC BARCELO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82300" y="1805128"/>
            <a:ext cx="12700" cy="2702560"/>
            <a:chOff x="4982300" y="1805128"/>
            <a:chExt cx="12700" cy="2702560"/>
          </a:xfrm>
        </p:grpSpPr>
        <p:sp>
          <p:nvSpPr>
            <p:cNvPr id="11" name="object 11"/>
            <p:cNvSpPr/>
            <p:nvPr/>
          </p:nvSpPr>
          <p:spPr>
            <a:xfrm>
              <a:off x="4988650" y="1849361"/>
              <a:ext cx="0" cy="2633345"/>
            </a:xfrm>
            <a:custGeom>
              <a:avLst/>
              <a:gdLst/>
              <a:ahLst/>
              <a:cxnLst/>
              <a:rect l="l" t="t" r="r" b="b"/>
              <a:pathLst>
                <a:path h="2633345">
                  <a:moveTo>
                    <a:pt x="0" y="0"/>
                  </a:moveTo>
                  <a:lnTo>
                    <a:pt x="0" y="2632773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82299" y="1805139"/>
              <a:ext cx="12700" cy="2702560"/>
            </a:xfrm>
            <a:custGeom>
              <a:avLst/>
              <a:gdLst/>
              <a:ahLst/>
              <a:cxnLst/>
              <a:rect l="l" t="t" r="r" b="b"/>
              <a:pathLst>
                <a:path w="12700" h="2702560">
                  <a:moveTo>
                    <a:pt x="12700" y="2695943"/>
                  </a:moveTo>
                  <a:lnTo>
                    <a:pt x="10833" y="2691447"/>
                  </a:lnTo>
                  <a:lnTo>
                    <a:pt x="6350" y="2689593"/>
                  </a:lnTo>
                  <a:lnTo>
                    <a:pt x="1854" y="2691447"/>
                  </a:lnTo>
                  <a:lnTo>
                    <a:pt x="0" y="2695943"/>
                  </a:lnTo>
                  <a:lnTo>
                    <a:pt x="1854" y="2700426"/>
                  </a:lnTo>
                  <a:lnTo>
                    <a:pt x="6350" y="2702293"/>
                  </a:lnTo>
                  <a:lnTo>
                    <a:pt x="10833" y="2700426"/>
                  </a:lnTo>
                  <a:lnTo>
                    <a:pt x="12700" y="2695943"/>
                  </a:lnTo>
                  <a:close/>
                </a:path>
                <a:path w="12700" h="270256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EE7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8420" y="2289842"/>
            <a:ext cx="203365" cy="20513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891327" y="2552631"/>
            <a:ext cx="140716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940" algn="ctr">
              <a:lnSpc>
                <a:spcPct val="100000"/>
              </a:lnSpc>
              <a:spcBef>
                <a:spcPts val="100"/>
              </a:spcBef>
            </a:pPr>
            <a:r>
              <a:rPr lang="ca-ES" sz="1000" spc="-25" dirty="0">
                <a:latin typeface="FC BARCELONA"/>
                <a:cs typeface="FC BARCELONA"/>
              </a:rPr>
              <a:t>L’esport</a:t>
            </a:r>
            <a:r>
              <a:rPr lang="ca-ES" sz="1000" spc="-15" dirty="0">
                <a:latin typeface="FC BARCELONA"/>
                <a:cs typeface="FC BARCELONA"/>
              </a:rPr>
              <a:t> i el joc </a:t>
            </a:r>
            <a:r>
              <a:rPr lang="ca-ES" sz="1000" spc="-5" dirty="0">
                <a:latin typeface="FC BARCELONA"/>
                <a:cs typeface="FC BARCELONA"/>
              </a:rPr>
              <a:t>facilita</a:t>
            </a:r>
            <a:r>
              <a:rPr lang="ca-ES" sz="1000" spc="-10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molt </a:t>
            </a:r>
            <a:r>
              <a:rPr lang="ca-ES" sz="1000" spc="-5" dirty="0">
                <a:latin typeface="FC BARCELONA"/>
                <a:cs typeface="FC BARCELONA"/>
              </a:rPr>
              <a:t>bona acollida </a:t>
            </a:r>
            <a:r>
              <a:rPr lang="ca-ES" sz="1000" dirty="0">
                <a:latin typeface="FC BARCELONA"/>
                <a:cs typeface="FC BARCELONA"/>
              </a:rPr>
              <a:t>per part de </a:t>
            </a:r>
            <a:r>
              <a:rPr lang="ca-ES" sz="1000" spc="5" dirty="0">
                <a:latin typeface="FC BARCELONA"/>
                <a:cs typeface="FC BARCELONA"/>
              </a:rPr>
              <a:t> </a:t>
            </a:r>
            <a:r>
              <a:rPr lang="ca-ES" sz="1000" spc="-10" dirty="0">
                <a:latin typeface="FC BARCELONA"/>
                <a:cs typeface="FC BARCELONA"/>
              </a:rPr>
              <a:t>l’alumnat</a:t>
            </a:r>
            <a:r>
              <a:rPr lang="ca-ES" sz="1000" spc="-20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i</a:t>
            </a:r>
            <a:r>
              <a:rPr lang="ca-ES" sz="1000" spc="-15" dirty="0">
                <a:latin typeface="FC BARCELONA"/>
                <a:cs typeface="FC BARCELONA"/>
              </a:rPr>
              <a:t> </a:t>
            </a:r>
            <a:r>
              <a:rPr lang="ca-ES" sz="1000" spc="-5" dirty="0">
                <a:latin typeface="FC BARCELONA"/>
                <a:cs typeface="FC BARCELONA"/>
              </a:rPr>
              <a:t>dona</a:t>
            </a:r>
            <a:r>
              <a:rPr lang="ca-ES" sz="1000" spc="-15" dirty="0">
                <a:latin typeface="FC BARCELONA"/>
                <a:cs typeface="FC BARCELONA"/>
              </a:rPr>
              <a:t> </a:t>
            </a:r>
            <a:r>
              <a:rPr lang="ca-ES" sz="1000" spc="-5" dirty="0">
                <a:latin typeface="FC BARCELONA"/>
                <a:cs typeface="FC BARCELONA"/>
              </a:rPr>
              <a:t>visibilitat </a:t>
            </a:r>
            <a:r>
              <a:rPr lang="ca-ES" sz="1000" dirty="0">
                <a:latin typeface="FC BARCELONA"/>
                <a:cs typeface="FC BARCELONA"/>
              </a:rPr>
              <a:t>a</a:t>
            </a:r>
            <a:r>
              <a:rPr lang="ca-ES" sz="1000" spc="-30" dirty="0">
                <a:latin typeface="FC BARCELONA"/>
                <a:cs typeface="FC BARCELONA"/>
              </a:rPr>
              <a:t> </a:t>
            </a:r>
            <a:r>
              <a:rPr lang="ca-ES" sz="1000" spc="-5" dirty="0">
                <a:latin typeface="FC BARCELONA"/>
                <a:cs typeface="FC BARCELONA"/>
              </a:rPr>
              <a:t>situacions</a:t>
            </a:r>
            <a:r>
              <a:rPr lang="ca-ES" sz="1000" spc="-30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abans </a:t>
            </a:r>
            <a:r>
              <a:rPr lang="ca-ES" sz="1000" spc="-204" dirty="0">
                <a:latin typeface="FC BARCELONA"/>
                <a:cs typeface="FC BARCELONA"/>
              </a:rPr>
              <a:t> </a:t>
            </a:r>
            <a:r>
              <a:rPr lang="ca-ES" sz="1000" spc="-5" dirty="0">
                <a:latin typeface="FC BARCELONA"/>
                <a:cs typeface="FC BARCELONA"/>
              </a:rPr>
              <a:t>encobertes</a:t>
            </a:r>
            <a:endParaRPr lang="ca-ES" sz="1000" dirty="0">
              <a:latin typeface="FC BARCELONA"/>
              <a:cs typeface="FC BARCELO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21821" y="3771831"/>
            <a:ext cx="11461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ca-ES" sz="1000" spc="-5" dirty="0">
                <a:latin typeface="FC BARCELONA"/>
                <a:cs typeface="FC BARCELONA"/>
              </a:rPr>
              <a:t>La </a:t>
            </a:r>
            <a:r>
              <a:rPr lang="ca-ES" sz="1000" spc="-10" dirty="0">
                <a:latin typeface="FC BARCELONA"/>
                <a:cs typeface="FC BARCELONA"/>
              </a:rPr>
              <a:t>marca Barça com </a:t>
            </a:r>
            <a:r>
              <a:rPr lang="ca-ES" sz="1000" spc="-5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a</a:t>
            </a:r>
            <a:r>
              <a:rPr lang="ca-ES" sz="1000" spc="-30" dirty="0">
                <a:latin typeface="FC BARCELONA"/>
                <a:cs typeface="FC BARCELONA"/>
              </a:rPr>
              <a:t> </a:t>
            </a:r>
            <a:r>
              <a:rPr lang="ca-ES" sz="1000" spc="-5" dirty="0">
                <a:latin typeface="FC BARCELONA"/>
                <a:cs typeface="FC BARCELONA"/>
              </a:rPr>
              <a:t>element</a:t>
            </a:r>
            <a:r>
              <a:rPr lang="ca-ES" sz="1000" spc="-30" dirty="0">
                <a:latin typeface="FC BARCELONA"/>
                <a:cs typeface="FC BARCELONA"/>
              </a:rPr>
              <a:t> </a:t>
            </a:r>
            <a:r>
              <a:rPr lang="ca-ES" sz="1000" spc="-5" dirty="0">
                <a:latin typeface="FC BARCELONA"/>
                <a:cs typeface="FC BARCELONA"/>
              </a:rPr>
              <a:t>motivador </a:t>
            </a:r>
            <a:r>
              <a:rPr lang="ca-ES" sz="1000" spc="-204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pels</a:t>
            </a:r>
            <a:r>
              <a:rPr lang="ca-ES" sz="1000" spc="-5" dirty="0">
                <a:latin typeface="FC BARCELONA"/>
                <a:cs typeface="FC BARCELONA"/>
              </a:rPr>
              <a:t> infants</a:t>
            </a:r>
            <a:endParaRPr lang="ca-ES" sz="1000" dirty="0">
              <a:latin typeface="FC BARCELONA"/>
              <a:cs typeface="FC BARCELO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7419" y="2289842"/>
            <a:ext cx="203365" cy="2051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8420" y="3513843"/>
            <a:ext cx="203365" cy="20513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7419" y="3513843"/>
            <a:ext cx="203365" cy="20513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988879" y="1797991"/>
            <a:ext cx="14274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" dirty="0">
                <a:latin typeface="FC BARCELONA CONDENSED"/>
                <a:cs typeface="FC BARCELONA CONDENSED"/>
              </a:rPr>
              <a:t>VALORACIÓ</a:t>
            </a:r>
            <a:r>
              <a:rPr sz="1700" b="1" spc="-30" dirty="0">
                <a:latin typeface="FC BARCELONA CONDENSED"/>
                <a:cs typeface="FC BARCELONA CONDENSED"/>
              </a:rPr>
              <a:t> </a:t>
            </a:r>
            <a:r>
              <a:rPr sz="1700" b="1" dirty="0">
                <a:latin typeface="FC BARCELONA CONDENSED"/>
                <a:cs typeface="FC BARCELONA CONDENSED"/>
              </a:rPr>
              <a:t>/</a:t>
            </a:r>
            <a:r>
              <a:rPr sz="1700" b="1" spc="-30" dirty="0">
                <a:latin typeface="FC BARCELONA CONDENSED"/>
                <a:cs typeface="FC BARCELONA CONDENSED"/>
              </a:rPr>
              <a:t> </a:t>
            </a:r>
            <a:r>
              <a:rPr sz="1700" b="1" spc="-15" dirty="0">
                <a:latin typeface="FC BARCELONA CONDENSED"/>
                <a:cs typeface="FC BARCELONA CONDENSED"/>
              </a:rPr>
              <a:t>IMPACTE</a:t>
            </a:r>
            <a:endParaRPr sz="1700" b="1" dirty="0">
              <a:latin typeface="FC BARCELONA CONDENSED"/>
              <a:cs typeface="FC BARCELONA CONDENSE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01413" y="1799208"/>
            <a:ext cx="328295" cy="331470"/>
            <a:chOff x="4001413" y="1799208"/>
            <a:chExt cx="328295" cy="33147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3249" y="2014539"/>
              <a:ext cx="92773" cy="935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01401" y="1799209"/>
              <a:ext cx="251460" cy="331470"/>
            </a:xfrm>
            <a:custGeom>
              <a:avLst/>
              <a:gdLst/>
              <a:ahLst/>
              <a:cxnLst/>
              <a:rect l="l" t="t" r="r" b="b"/>
              <a:pathLst>
                <a:path w="251460" h="331469">
                  <a:moveTo>
                    <a:pt x="103708" y="179006"/>
                  </a:moveTo>
                  <a:lnTo>
                    <a:pt x="101257" y="176530"/>
                  </a:lnTo>
                  <a:lnTo>
                    <a:pt x="40652" y="176530"/>
                  </a:lnTo>
                  <a:lnTo>
                    <a:pt x="38214" y="179006"/>
                  </a:lnTo>
                  <a:lnTo>
                    <a:pt x="38214" y="185102"/>
                  </a:lnTo>
                  <a:lnTo>
                    <a:pt x="40652" y="187566"/>
                  </a:lnTo>
                  <a:lnTo>
                    <a:pt x="98247" y="187566"/>
                  </a:lnTo>
                  <a:lnTo>
                    <a:pt x="101257" y="187566"/>
                  </a:lnTo>
                  <a:lnTo>
                    <a:pt x="103708" y="185102"/>
                  </a:lnTo>
                  <a:lnTo>
                    <a:pt x="103708" y="179006"/>
                  </a:lnTo>
                  <a:close/>
                </a:path>
                <a:path w="251460" h="331469">
                  <a:moveTo>
                    <a:pt x="158280" y="151422"/>
                  </a:moveTo>
                  <a:lnTo>
                    <a:pt x="155841" y="148958"/>
                  </a:lnTo>
                  <a:lnTo>
                    <a:pt x="40652" y="148958"/>
                  </a:lnTo>
                  <a:lnTo>
                    <a:pt x="38214" y="151422"/>
                  </a:lnTo>
                  <a:lnTo>
                    <a:pt x="38214" y="157518"/>
                  </a:lnTo>
                  <a:lnTo>
                    <a:pt x="40652" y="159981"/>
                  </a:lnTo>
                  <a:lnTo>
                    <a:pt x="155841" y="159981"/>
                  </a:lnTo>
                  <a:lnTo>
                    <a:pt x="158280" y="157518"/>
                  </a:lnTo>
                  <a:lnTo>
                    <a:pt x="158280" y="154470"/>
                  </a:lnTo>
                  <a:lnTo>
                    <a:pt x="158280" y="151422"/>
                  </a:lnTo>
                  <a:close/>
                </a:path>
                <a:path w="251460" h="331469">
                  <a:moveTo>
                    <a:pt x="163741" y="179006"/>
                  </a:moveTo>
                  <a:lnTo>
                    <a:pt x="161302" y="176530"/>
                  </a:lnTo>
                  <a:lnTo>
                    <a:pt x="117068" y="176530"/>
                  </a:lnTo>
                  <a:lnTo>
                    <a:pt x="114617" y="179006"/>
                  </a:lnTo>
                  <a:lnTo>
                    <a:pt x="114617" y="185102"/>
                  </a:lnTo>
                  <a:lnTo>
                    <a:pt x="117068" y="187566"/>
                  </a:lnTo>
                  <a:lnTo>
                    <a:pt x="120078" y="187566"/>
                  </a:lnTo>
                  <a:lnTo>
                    <a:pt x="161302" y="187566"/>
                  </a:lnTo>
                  <a:lnTo>
                    <a:pt x="163741" y="185102"/>
                  </a:lnTo>
                  <a:lnTo>
                    <a:pt x="163741" y="179006"/>
                  </a:lnTo>
                  <a:close/>
                </a:path>
                <a:path w="251460" h="331469">
                  <a:moveTo>
                    <a:pt x="185559" y="79692"/>
                  </a:moveTo>
                  <a:lnTo>
                    <a:pt x="183121" y="77228"/>
                  </a:lnTo>
                  <a:lnTo>
                    <a:pt x="70954" y="77228"/>
                  </a:lnTo>
                  <a:lnTo>
                    <a:pt x="67945" y="77228"/>
                  </a:lnTo>
                  <a:lnTo>
                    <a:pt x="65493" y="79692"/>
                  </a:lnTo>
                  <a:lnTo>
                    <a:pt x="65493" y="85788"/>
                  </a:lnTo>
                  <a:lnTo>
                    <a:pt x="67945" y="88265"/>
                  </a:lnTo>
                  <a:lnTo>
                    <a:pt x="183121" y="88265"/>
                  </a:lnTo>
                  <a:lnTo>
                    <a:pt x="185559" y="85788"/>
                  </a:lnTo>
                  <a:lnTo>
                    <a:pt x="185559" y="79692"/>
                  </a:lnTo>
                  <a:close/>
                </a:path>
                <a:path w="251460" h="331469">
                  <a:moveTo>
                    <a:pt x="201942" y="35572"/>
                  </a:moveTo>
                  <a:lnTo>
                    <a:pt x="199491" y="33096"/>
                  </a:lnTo>
                  <a:lnTo>
                    <a:pt x="51574" y="33096"/>
                  </a:lnTo>
                  <a:lnTo>
                    <a:pt x="49136" y="35572"/>
                  </a:lnTo>
                  <a:lnTo>
                    <a:pt x="49136" y="63728"/>
                  </a:lnTo>
                  <a:lnTo>
                    <a:pt x="51574" y="66192"/>
                  </a:lnTo>
                  <a:lnTo>
                    <a:pt x="199491" y="66192"/>
                  </a:lnTo>
                  <a:lnTo>
                    <a:pt x="201942" y="63728"/>
                  </a:lnTo>
                  <a:lnTo>
                    <a:pt x="201942" y="57632"/>
                  </a:lnTo>
                  <a:lnTo>
                    <a:pt x="199491" y="55168"/>
                  </a:lnTo>
                  <a:lnTo>
                    <a:pt x="60045" y="55168"/>
                  </a:lnTo>
                  <a:lnTo>
                    <a:pt x="60045" y="44132"/>
                  </a:lnTo>
                  <a:lnTo>
                    <a:pt x="196481" y="44132"/>
                  </a:lnTo>
                  <a:lnTo>
                    <a:pt x="199491" y="44132"/>
                  </a:lnTo>
                  <a:lnTo>
                    <a:pt x="201942" y="41668"/>
                  </a:lnTo>
                  <a:lnTo>
                    <a:pt x="201942" y="35572"/>
                  </a:lnTo>
                  <a:close/>
                </a:path>
                <a:path w="251460" h="331469">
                  <a:moveTo>
                    <a:pt x="218313" y="151422"/>
                  </a:moveTo>
                  <a:lnTo>
                    <a:pt x="215861" y="148945"/>
                  </a:lnTo>
                  <a:lnTo>
                    <a:pt x="212852" y="148945"/>
                  </a:lnTo>
                  <a:lnTo>
                    <a:pt x="171640" y="148945"/>
                  </a:lnTo>
                  <a:lnTo>
                    <a:pt x="169189" y="151422"/>
                  </a:lnTo>
                  <a:lnTo>
                    <a:pt x="169189" y="157518"/>
                  </a:lnTo>
                  <a:lnTo>
                    <a:pt x="171640" y="159981"/>
                  </a:lnTo>
                  <a:lnTo>
                    <a:pt x="215861" y="159981"/>
                  </a:lnTo>
                  <a:lnTo>
                    <a:pt x="218313" y="157518"/>
                  </a:lnTo>
                  <a:lnTo>
                    <a:pt x="218313" y="151422"/>
                  </a:lnTo>
                  <a:close/>
                </a:path>
                <a:path w="251460" h="331469">
                  <a:moveTo>
                    <a:pt x="218313" y="118325"/>
                  </a:moveTo>
                  <a:lnTo>
                    <a:pt x="215861" y="115849"/>
                  </a:lnTo>
                  <a:lnTo>
                    <a:pt x="212852" y="115849"/>
                  </a:lnTo>
                  <a:lnTo>
                    <a:pt x="89776" y="115849"/>
                  </a:lnTo>
                  <a:lnTo>
                    <a:pt x="87325" y="118325"/>
                  </a:lnTo>
                  <a:lnTo>
                    <a:pt x="87325" y="124421"/>
                  </a:lnTo>
                  <a:lnTo>
                    <a:pt x="89776" y="126885"/>
                  </a:lnTo>
                  <a:lnTo>
                    <a:pt x="215861" y="126885"/>
                  </a:lnTo>
                  <a:lnTo>
                    <a:pt x="218313" y="124421"/>
                  </a:lnTo>
                  <a:lnTo>
                    <a:pt x="218313" y="118325"/>
                  </a:lnTo>
                  <a:close/>
                </a:path>
                <a:path w="251460" h="331469">
                  <a:moveTo>
                    <a:pt x="251053" y="7404"/>
                  </a:moveTo>
                  <a:lnTo>
                    <a:pt x="243713" y="0"/>
                  </a:lnTo>
                  <a:lnTo>
                    <a:pt x="7340" y="0"/>
                  </a:lnTo>
                  <a:lnTo>
                    <a:pt x="0" y="7404"/>
                  </a:lnTo>
                  <a:lnTo>
                    <a:pt x="0" y="323583"/>
                  </a:lnTo>
                  <a:lnTo>
                    <a:pt x="7340" y="330987"/>
                  </a:lnTo>
                  <a:lnTo>
                    <a:pt x="243713" y="330987"/>
                  </a:lnTo>
                  <a:lnTo>
                    <a:pt x="251053" y="323583"/>
                  </a:lnTo>
                  <a:lnTo>
                    <a:pt x="251053" y="256235"/>
                  </a:lnTo>
                  <a:lnTo>
                    <a:pt x="248602" y="253758"/>
                  </a:lnTo>
                  <a:lnTo>
                    <a:pt x="245592" y="253758"/>
                  </a:lnTo>
                  <a:lnTo>
                    <a:pt x="242582" y="253758"/>
                  </a:lnTo>
                  <a:lnTo>
                    <a:pt x="240131" y="256235"/>
                  </a:lnTo>
                  <a:lnTo>
                    <a:pt x="240131" y="317487"/>
                  </a:lnTo>
                  <a:lnTo>
                    <a:pt x="237693" y="319963"/>
                  </a:lnTo>
                  <a:lnTo>
                    <a:pt x="13360" y="319963"/>
                  </a:lnTo>
                  <a:lnTo>
                    <a:pt x="10922" y="317487"/>
                  </a:lnTo>
                  <a:lnTo>
                    <a:pt x="10922" y="13500"/>
                  </a:lnTo>
                  <a:lnTo>
                    <a:pt x="13360" y="11023"/>
                  </a:lnTo>
                  <a:lnTo>
                    <a:pt x="237693" y="11023"/>
                  </a:lnTo>
                  <a:lnTo>
                    <a:pt x="240131" y="13500"/>
                  </a:lnTo>
                  <a:lnTo>
                    <a:pt x="240131" y="123202"/>
                  </a:lnTo>
                  <a:lnTo>
                    <a:pt x="242582" y="125666"/>
                  </a:lnTo>
                  <a:lnTo>
                    <a:pt x="248602" y="125666"/>
                  </a:lnTo>
                  <a:lnTo>
                    <a:pt x="251053" y="123202"/>
                  </a:lnTo>
                  <a:lnTo>
                    <a:pt x="251053" y="7404"/>
                  </a:lnTo>
                  <a:close/>
                </a:path>
              </a:pathLst>
            </a:custGeom>
            <a:solidFill>
              <a:srgbClr val="EE7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1788" y="1864812"/>
              <a:ext cx="197726" cy="221259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215849" y="2117652"/>
            <a:ext cx="2735580" cy="12700"/>
            <a:chOff x="1215849" y="2117652"/>
            <a:chExt cx="2735580" cy="12700"/>
          </a:xfrm>
        </p:grpSpPr>
        <p:sp>
          <p:nvSpPr>
            <p:cNvPr id="25" name="object 25"/>
            <p:cNvSpPr/>
            <p:nvPr/>
          </p:nvSpPr>
          <p:spPr>
            <a:xfrm>
              <a:off x="1260544" y="2124002"/>
              <a:ext cx="2665095" cy="0"/>
            </a:xfrm>
            <a:custGeom>
              <a:avLst/>
              <a:gdLst/>
              <a:ahLst/>
              <a:cxnLst/>
              <a:rect l="l" t="t" r="r" b="b"/>
              <a:pathLst>
                <a:path w="2665095">
                  <a:moveTo>
                    <a:pt x="0" y="0"/>
                  </a:moveTo>
                  <a:lnTo>
                    <a:pt x="2664929" y="0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5847" y="2117661"/>
              <a:ext cx="2735580" cy="12700"/>
            </a:xfrm>
            <a:custGeom>
              <a:avLst/>
              <a:gdLst/>
              <a:ahLst/>
              <a:cxnLst/>
              <a:rect l="l" t="t" r="r" b="b"/>
              <a:pathLst>
                <a:path w="2735579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2735579" h="12700">
                  <a:moveTo>
                    <a:pt x="2735148" y="6350"/>
                  </a:moveTo>
                  <a:lnTo>
                    <a:pt x="2733281" y="1854"/>
                  </a:lnTo>
                  <a:lnTo>
                    <a:pt x="2728798" y="0"/>
                  </a:lnTo>
                  <a:lnTo>
                    <a:pt x="2724302" y="1854"/>
                  </a:lnTo>
                  <a:lnTo>
                    <a:pt x="2722448" y="6350"/>
                  </a:lnTo>
                  <a:lnTo>
                    <a:pt x="2724302" y="10833"/>
                  </a:lnTo>
                  <a:lnTo>
                    <a:pt x="2728798" y="12700"/>
                  </a:lnTo>
                  <a:lnTo>
                    <a:pt x="2733281" y="10833"/>
                  </a:lnTo>
                  <a:lnTo>
                    <a:pt x="2735148" y="6350"/>
                  </a:lnTo>
                  <a:close/>
                </a:path>
              </a:pathLst>
            </a:custGeom>
            <a:solidFill>
              <a:srgbClr val="EE7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651695" y="1629670"/>
            <a:ext cx="841375" cy="841375"/>
            <a:chOff x="5651695" y="1629670"/>
            <a:chExt cx="841375" cy="841375"/>
          </a:xfrm>
        </p:grpSpPr>
        <p:sp>
          <p:nvSpPr>
            <p:cNvPr id="28" name="object 28"/>
            <p:cNvSpPr/>
            <p:nvPr/>
          </p:nvSpPr>
          <p:spPr>
            <a:xfrm>
              <a:off x="5822186" y="1849458"/>
              <a:ext cx="500380" cy="401955"/>
            </a:xfrm>
            <a:custGeom>
              <a:avLst/>
              <a:gdLst/>
              <a:ahLst/>
              <a:cxnLst/>
              <a:rect l="l" t="t" r="r" b="b"/>
              <a:pathLst>
                <a:path w="500379" h="401955">
                  <a:moveTo>
                    <a:pt x="85147" y="23"/>
                  </a:moveTo>
                  <a:lnTo>
                    <a:pt x="68470" y="951"/>
                  </a:lnTo>
                  <a:lnTo>
                    <a:pt x="61645" y="1722"/>
                  </a:lnTo>
                  <a:lnTo>
                    <a:pt x="56870" y="2433"/>
                  </a:lnTo>
                  <a:lnTo>
                    <a:pt x="53390" y="6472"/>
                  </a:lnTo>
                  <a:lnTo>
                    <a:pt x="53390" y="52865"/>
                  </a:lnTo>
                  <a:lnTo>
                    <a:pt x="49987" y="56268"/>
                  </a:lnTo>
                  <a:lnTo>
                    <a:pt x="4330" y="56281"/>
                  </a:lnTo>
                  <a:lnTo>
                    <a:pt x="0" y="60625"/>
                  </a:lnTo>
                  <a:lnTo>
                    <a:pt x="0" y="394825"/>
                  </a:lnTo>
                  <a:lnTo>
                    <a:pt x="1523" y="397784"/>
                  </a:lnTo>
                  <a:lnTo>
                    <a:pt x="6629" y="401404"/>
                  </a:lnTo>
                  <a:lnTo>
                    <a:pt x="9931" y="401874"/>
                  </a:lnTo>
                  <a:lnTo>
                    <a:pt x="12890" y="400845"/>
                  </a:lnTo>
                  <a:lnTo>
                    <a:pt x="23566" y="397574"/>
                  </a:lnTo>
                  <a:lnTo>
                    <a:pt x="51662" y="390577"/>
                  </a:lnTo>
                  <a:lnTo>
                    <a:pt x="92623" y="383618"/>
                  </a:lnTo>
                  <a:lnTo>
                    <a:pt x="141897" y="380461"/>
                  </a:lnTo>
                  <a:lnTo>
                    <a:pt x="499922" y="380461"/>
                  </a:lnTo>
                  <a:lnTo>
                    <a:pt x="499922" y="376143"/>
                  </a:lnTo>
                  <a:lnTo>
                    <a:pt x="25311" y="376143"/>
                  </a:lnTo>
                  <a:lnTo>
                    <a:pt x="23672" y="375585"/>
                  </a:lnTo>
                  <a:lnTo>
                    <a:pt x="20497" y="373146"/>
                  </a:lnTo>
                  <a:lnTo>
                    <a:pt x="19392" y="370898"/>
                  </a:lnTo>
                  <a:lnTo>
                    <a:pt x="19392" y="79078"/>
                  </a:lnTo>
                  <a:lnTo>
                    <a:pt x="22796" y="75674"/>
                  </a:lnTo>
                  <a:lnTo>
                    <a:pt x="72783" y="75674"/>
                  </a:lnTo>
                  <a:lnTo>
                    <a:pt x="72783" y="23109"/>
                  </a:lnTo>
                  <a:lnTo>
                    <a:pt x="75971" y="19781"/>
                  </a:lnTo>
                  <a:lnTo>
                    <a:pt x="80022" y="19604"/>
                  </a:lnTo>
                  <a:lnTo>
                    <a:pt x="186255" y="19604"/>
                  </a:lnTo>
                  <a:lnTo>
                    <a:pt x="170265" y="12454"/>
                  </a:lnTo>
                  <a:lnTo>
                    <a:pt x="138175" y="4059"/>
                  </a:lnTo>
                  <a:lnTo>
                    <a:pt x="109205" y="529"/>
                  </a:lnTo>
                  <a:lnTo>
                    <a:pt x="85147" y="23"/>
                  </a:lnTo>
                  <a:close/>
                </a:path>
                <a:path w="500379" h="401955">
                  <a:moveTo>
                    <a:pt x="499922" y="380902"/>
                  </a:moveTo>
                  <a:lnTo>
                    <a:pt x="378589" y="380902"/>
                  </a:lnTo>
                  <a:lnTo>
                    <a:pt x="433064" y="387466"/>
                  </a:lnTo>
                  <a:lnTo>
                    <a:pt x="471833" y="396280"/>
                  </a:lnTo>
                  <a:lnTo>
                    <a:pt x="487032" y="400845"/>
                  </a:lnTo>
                  <a:lnTo>
                    <a:pt x="489953" y="401861"/>
                  </a:lnTo>
                  <a:lnTo>
                    <a:pt x="493331" y="401378"/>
                  </a:lnTo>
                  <a:lnTo>
                    <a:pt x="498398" y="397784"/>
                  </a:lnTo>
                  <a:lnTo>
                    <a:pt x="499922" y="394825"/>
                  </a:lnTo>
                  <a:lnTo>
                    <a:pt x="499922" y="380902"/>
                  </a:lnTo>
                  <a:close/>
                </a:path>
                <a:path w="500379" h="401955">
                  <a:moveTo>
                    <a:pt x="499922" y="380461"/>
                  </a:moveTo>
                  <a:lnTo>
                    <a:pt x="141897" y="380461"/>
                  </a:lnTo>
                  <a:lnTo>
                    <a:pt x="170868" y="381723"/>
                  </a:lnTo>
                  <a:lnTo>
                    <a:pt x="197926" y="385497"/>
                  </a:lnTo>
                  <a:lnTo>
                    <a:pt x="222978" y="391766"/>
                  </a:lnTo>
                  <a:lnTo>
                    <a:pt x="245935" y="400515"/>
                  </a:lnTo>
                  <a:lnTo>
                    <a:pt x="248488" y="401670"/>
                  </a:lnTo>
                  <a:lnTo>
                    <a:pt x="251421" y="401683"/>
                  </a:lnTo>
                  <a:lnTo>
                    <a:pt x="253974" y="400515"/>
                  </a:lnTo>
                  <a:lnTo>
                    <a:pt x="316271" y="383085"/>
                  </a:lnTo>
                  <a:lnTo>
                    <a:pt x="378589" y="380902"/>
                  </a:lnTo>
                  <a:lnTo>
                    <a:pt x="499922" y="380902"/>
                  </a:lnTo>
                  <a:lnTo>
                    <a:pt x="499922" y="380461"/>
                  </a:lnTo>
                  <a:close/>
                </a:path>
                <a:path w="500379" h="401955">
                  <a:moveTo>
                    <a:pt x="146075" y="360866"/>
                  </a:moveTo>
                  <a:lnTo>
                    <a:pt x="99902" y="362994"/>
                  </a:lnTo>
                  <a:lnTo>
                    <a:pt x="59814" y="368906"/>
                  </a:lnTo>
                  <a:lnTo>
                    <a:pt x="28905" y="375902"/>
                  </a:lnTo>
                  <a:lnTo>
                    <a:pt x="28270" y="376067"/>
                  </a:lnTo>
                  <a:lnTo>
                    <a:pt x="27622" y="376143"/>
                  </a:lnTo>
                  <a:lnTo>
                    <a:pt x="472274" y="376143"/>
                  </a:lnTo>
                  <a:lnTo>
                    <a:pt x="471627" y="376067"/>
                  </a:lnTo>
                  <a:lnTo>
                    <a:pt x="471004" y="375902"/>
                  </a:lnTo>
                  <a:lnTo>
                    <a:pt x="440094" y="368904"/>
                  </a:lnTo>
                  <a:lnTo>
                    <a:pt x="419263" y="365831"/>
                  </a:lnTo>
                  <a:lnTo>
                    <a:pt x="301142" y="365831"/>
                  </a:lnTo>
                  <a:lnTo>
                    <a:pt x="198729" y="365806"/>
                  </a:lnTo>
                  <a:lnTo>
                    <a:pt x="195237" y="365221"/>
                  </a:lnTo>
                  <a:lnTo>
                    <a:pt x="146075" y="360866"/>
                  </a:lnTo>
                  <a:close/>
                </a:path>
                <a:path w="500379" h="401955">
                  <a:moveTo>
                    <a:pt x="499922" y="75674"/>
                  </a:moveTo>
                  <a:lnTo>
                    <a:pt x="477113" y="75674"/>
                  </a:lnTo>
                  <a:lnTo>
                    <a:pt x="480517" y="79078"/>
                  </a:lnTo>
                  <a:lnTo>
                    <a:pt x="480517" y="370898"/>
                  </a:lnTo>
                  <a:lnTo>
                    <a:pt x="479412" y="373146"/>
                  </a:lnTo>
                  <a:lnTo>
                    <a:pt x="476249" y="375585"/>
                  </a:lnTo>
                  <a:lnTo>
                    <a:pt x="474598" y="376143"/>
                  </a:lnTo>
                  <a:lnTo>
                    <a:pt x="499922" y="376143"/>
                  </a:lnTo>
                  <a:lnTo>
                    <a:pt x="499922" y="75674"/>
                  </a:lnTo>
                  <a:close/>
                </a:path>
                <a:path w="500379" h="401955">
                  <a:moveTo>
                    <a:pt x="353813" y="360861"/>
                  </a:moveTo>
                  <a:lnTo>
                    <a:pt x="304622" y="365221"/>
                  </a:lnTo>
                  <a:lnTo>
                    <a:pt x="301142" y="365831"/>
                  </a:lnTo>
                  <a:lnTo>
                    <a:pt x="419263" y="365831"/>
                  </a:lnTo>
                  <a:lnTo>
                    <a:pt x="400000" y="362989"/>
                  </a:lnTo>
                  <a:lnTo>
                    <a:pt x="353813" y="360861"/>
                  </a:lnTo>
                  <a:close/>
                </a:path>
                <a:path w="500379" h="401955">
                  <a:moveTo>
                    <a:pt x="188266" y="321894"/>
                  </a:moveTo>
                  <a:lnTo>
                    <a:pt x="78059" y="321894"/>
                  </a:lnTo>
                  <a:lnTo>
                    <a:pt x="111415" y="322441"/>
                  </a:lnTo>
                  <a:lnTo>
                    <a:pt x="155398" y="330399"/>
                  </a:lnTo>
                  <a:lnTo>
                    <a:pt x="200830" y="351493"/>
                  </a:lnTo>
                  <a:lnTo>
                    <a:pt x="203784" y="353512"/>
                  </a:lnTo>
                  <a:lnTo>
                    <a:pt x="204901" y="357258"/>
                  </a:lnTo>
                  <a:lnTo>
                    <a:pt x="202222" y="363875"/>
                  </a:lnTo>
                  <a:lnTo>
                    <a:pt x="198729" y="365806"/>
                  </a:lnTo>
                  <a:lnTo>
                    <a:pt x="301096" y="365806"/>
                  </a:lnTo>
                  <a:lnTo>
                    <a:pt x="297637" y="363875"/>
                  </a:lnTo>
                  <a:lnTo>
                    <a:pt x="294982" y="357322"/>
                  </a:lnTo>
                  <a:lnTo>
                    <a:pt x="296125" y="353499"/>
                  </a:lnTo>
                  <a:lnTo>
                    <a:pt x="299074" y="351480"/>
                  </a:lnTo>
                  <a:lnTo>
                    <a:pt x="302826" y="349740"/>
                  </a:lnTo>
                  <a:lnTo>
                    <a:pt x="230797" y="349740"/>
                  </a:lnTo>
                  <a:lnTo>
                    <a:pt x="228980" y="349042"/>
                  </a:lnTo>
                  <a:lnTo>
                    <a:pt x="227583" y="347784"/>
                  </a:lnTo>
                  <a:lnTo>
                    <a:pt x="208863" y="333336"/>
                  </a:lnTo>
                  <a:lnTo>
                    <a:pt x="188266" y="321894"/>
                  </a:lnTo>
                  <a:close/>
                </a:path>
                <a:path w="500379" h="401955">
                  <a:moveTo>
                    <a:pt x="186255" y="19604"/>
                  </a:moveTo>
                  <a:lnTo>
                    <a:pt x="80022" y="19604"/>
                  </a:lnTo>
                  <a:lnTo>
                    <a:pt x="113731" y="20357"/>
                  </a:lnTo>
                  <a:lnTo>
                    <a:pt x="157375" y="28673"/>
                  </a:lnTo>
                  <a:lnTo>
                    <a:pt x="202137" y="50116"/>
                  </a:lnTo>
                  <a:lnTo>
                    <a:pt x="239204" y="90254"/>
                  </a:lnTo>
                  <a:lnTo>
                    <a:pt x="239902" y="91422"/>
                  </a:lnTo>
                  <a:lnTo>
                    <a:pt x="240258" y="92756"/>
                  </a:lnTo>
                  <a:lnTo>
                    <a:pt x="240258" y="345143"/>
                  </a:lnTo>
                  <a:lnTo>
                    <a:pt x="238542" y="347784"/>
                  </a:lnTo>
                  <a:lnTo>
                    <a:pt x="234772" y="349524"/>
                  </a:lnTo>
                  <a:lnTo>
                    <a:pt x="233743" y="349740"/>
                  </a:lnTo>
                  <a:lnTo>
                    <a:pt x="266179" y="349740"/>
                  </a:lnTo>
                  <a:lnTo>
                    <a:pt x="265150" y="349524"/>
                  </a:lnTo>
                  <a:lnTo>
                    <a:pt x="261429" y="347873"/>
                  </a:lnTo>
                  <a:lnTo>
                    <a:pt x="259651" y="345143"/>
                  </a:lnTo>
                  <a:lnTo>
                    <a:pt x="259651" y="92756"/>
                  </a:lnTo>
                  <a:lnTo>
                    <a:pt x="260019" y="91422"/>
                  </a:lnTo>
                  <a:lnTo>
                    <a:pt x="260705" y="90254"/>
                  </a:lnTo>
                  <a:lnTo>
                    <a:pt x="283224" y="65908"/>
                  </a:lnTo>
                  <a:lnTo>
                    <a:pt x="247599" y="65908"/>
                  </a:lnTo>
                  <a:lnTo>
                    <a:pt x="245417" y="64892"/>
                  </a:lnTo>
                  <a:lnTo>
                    <a:pt x="244030" y="63139"/>
                  </a:lnTo>
                  <a:lnTo>
                    <a:pt x="223563" y="42199"/>
                  </a:lnTo>
                  <a:lnTo>
                    <a:pt x="198851" y="25236"/>
                  </a:lnTo>
                  <a:lnTo>
                    <a:pt x="186255" y="19604"/>
                  </a:lnTo>
                  <a:close/>
                </a:path>
                <a:path w="500379" h="401955">
                  <a:moveTo>
                    <a:pt x="407804" y="302088"/>
                  </a:moveTo>
                  <a:lnTo>
                    <a:pt x="361734" y="306192"/>
                  </a:lnTo>
                  <a:lnTo>
                    <a:pt x="312239" y="321563"/>
                  </a:lnTo>
                  <a:lnTo>
                    <a:pt x="272227" y="347873"/>
                  </a:lnTo>
                  <a:lnTo>
                    <a:pt x="270929" y="349042"/>
                  </a:lnTo>
                  <a:lnTo>
                    <a:pt x="269125" y="349740"/>
                  </a:lnTo>
                  <a:lnTo>
                    <a:pt x="302826" y="349740"/>
                  </a:lnTo>
                  <a:lnTo>
                    <a:pt x="344322" y="330497"/>
                  </a:lnTo>
                  <a:lnTo>
                    <a:pt x="388339" y="322529"/>
                  </a:lnTo>
                  <a:lnTo>
                    <a:pt x="421799" y="321930"/>
                  </a:lnTo>
                  <a:lnTo>
                    <a:pt x="441843" y="321930"/>
                  </a:lnTo>
                  <a:lnTo>
                    <a:pt x="445311" y="318930"/>
                  </a:lnTo>
                  <a:lnTo>
                    <a:pt x="446531" y="316276"/>
                  </a:lnTo>
                  <a:lnTo>
                    <a:pt x="446531" y="302407"/>
                  </a:lnTo>
                  <a:lnTo>
                    <a:pt x="421309" y="302407"/>
                  </a:lnTo>
                  <a:lnTo>
                    <a:pt x="419226" y="302293"/>
                  </a:lnTo>
                  <a:lnTo>
                    <a:pt x="407804" y="302088"/>
                  </a:lnTo>
                  <a:close/>
                </a:path>
                <a:path w="500379" h="401955">
                  <a:moveTo>
                    <a:pt x="441843" y="321930"/>
                  </a:moveTo>
                  <a:lnTo>
                    <a:pt x="421799" y="321930"/>
                  </a:lnTo>
                  <a:lnTo>
                    <a:pt x="435406" y="323045"/>
                  </a:lnTo>
                  <a:lnTo>
                    <a:pt x="438175" y="323451"/>
                  </a:lnTo>
                  <a:lnTo>
                    <a:pt x="441034" y="322626"/>
                  </a:lnTo>
                  <a:lnTo>
                    <a:pt x="441843" y="321930"/>
                  </a:lnTo>
                  <a:close/>
                </a:path>
                <a:path w="500379" h="401955">
                  <a:moveTo>
                    <a:pt x="72783" y="75674"/>
                  </a:moveTo>
                  <a:lnTo>
                    <a:pt x="49987" y="75674"/>
                  </a:lnTo>
                  <a:lnTo>
                    <a:pt x="53390" y="79078"/>
                  </a:lnTo>
                  <a:lnTo>
                    <a:pt x="53396" y="316276"/>
                  </a:lnTo>
                  <a:lnTo>
                    <a:pt x="54622" y="318930"/>
                  </a:lnTo>
                  <a:lnTo>
                    <a:pt x="58889" y="322626"/>
                  </a:lnTo>
                  <a:lnTo>
                    <a:pt x="61721" y="323438"/>
                  </a:lnTo>
                  <a:lnTo>
                    <a:pt x="64528" y="323045"/>
                  </a:lnTo>
                  <a:lnTo>
                    <a:pt x="78059" y="321894"/>
                  </a:lnTo>
                  <a:lnTo>
                    <a:pt x="188266" y="321894"/>
                  </a:lnTo>
                  <a:lnTo>
                    <a:pt x="187671" y="321563"/>
                  </a:lnTo>
                  <a:lnTo>
                    <a:pt x="138175" y="306192"/>
                  </a:lnTo>
                  <a:lnTo>
                    <a:pt x="101331" y="302293"/>
                  </a:lnTo>
                  <a:lnTo>
                    <a:pt x="78549" y="302293"/>
                  </a:lnTo>
                  <a:lnTo>
                    <a:pt x="76580" y="301582"/>
                  </a:lnTo>
                  <a:lnTo>
                    <a:pt x="73634" y="298762"/>
                  </a:lnTo>
                  <a:lnTo>
                    <a:pt x="72783" y="296768"/>
                  </a:lnTo>
                  <a:lnTo>
                    <a:pt x="72783" y="75674"/>
                  </a:lnTo>
                  <a:close/>
                </a:path>
                <a:path w="500379" h="401955">
                  <a:moveTo>
                    <a:pt x="446531" y="19642"/>
                  </a:moveTo>
                  <a:lnTo>
                    <a:pt x="419874" y="19642"/>
                  </a:lnTo>
                  <a:lnTo>
                    <a:pt x="423938" y="19819"/>
                  </a:lnTo>
                  <a:lnTo>
                    <a:pt x="427102" y="23109"/>
                  </a:lnTo>
                  <a:lnTo>
                    <a:pt x="427139" y="296768"/>
                  </a:lnTo>
                  <a:lnTo>
                    <a:pt x="426288" y="298762"/>
                  </a:lnTo>
                  <a:lnTo>
                    <a:pt x="423303" y="301620"/>
                  </a:lnTo>
                  <a:lnTo>
                    <a:pt x="421309" y="302407"/>
                  </a:lnTo>
                  <a:lnTo>
                    <a:pt x="446531" y="302407"/>
                  </a:lnTo>
                  <a:lnTo>
                    <a:pt x="446531" y="79078"/>
                  </a:lnTo>
                  <a:lnTo>
                    <a:pt x="449935" y="75674"/>
                  </a:lnTo>
                  <a:lnTo>
                    <a:pt x="499922" y="75674"/>
                  </a:lnTo>
                  <a:lnTo>
                    <a:pt x="499922" y="60625"/>
                  </a:lnTo>
                  <a:lnTo>
                    <a:pt x="495566" y="56281"/>
                  </a:lnTo>
                  <a:lnTo>
                    <a:pt x="449935" y="56268"/>
                  </a:lnTo>
                  <a:lnTo>
                    <a:pt x="446531" y="52865"/>
                  </a:lnTo>
                  <a:lnTo>
                    <a:pt x="446531" y="19642"/>
                  </a:lnTo>
                  <a:close/>
                </a:path>
                <a:path w="500379" h="401955">
                  <a:moveTo>
                    <a:pt x="91351" y="302077"/>
                  </a:moveTo>
                  <a:lnTo>
                    <a:pt x="87744" y="302077"/>
                  </a:lnTo>
                  <a:lnTo>
                    <a:pt x="84150" y="302153"/>
                  </a:lnTo>
                  <a:lnTo>
                    <a:pt x="80683" y="302293"/>
                  </a:lnTo>
                  <a:lnTo>
                    <a:pt x="101331" y="302293"/>
                  </a:lnTo>
                  <a:lnTo>
                    <a:pt x="91351" y="302077"/>
                  </a:lnTo>
                  <a:close/>
                </a:path>
                <a:path w="500379" h="401955">
                  <a:moveTo>
                    <a:pt x="414901" y="0"/>
                  </a:moveTo>
                  <a:lnTo>
                    <a:pt x="361734" y="4059"/>
                  </a:lnTo>
                  <a:lnTo>
                    <a:pt x="301069" y="25236"/>
                  </a:lnTo>
                  <a:lnTo>
                    <a:pt x="255892" y="63139"/>
                  </a:lnTo>
                  <a:lnTo>
                    <a:pt x="254495" y="64892"/>
                  </a:lnTo>
                  <a:lnTo>
                    <a:pt x="252336" y="65908"/>
                  </a:lnTo>
                  <a:lnTo>
                    <a:pt x="283224" y="65908"/>
                  </a:lnTo>
                  <a:lnTo>
                    <a:pt x="297711" y="50245"/>
                  </a:lnTo>
                  <a:lnTo>
                    <a:pt x="342466" y="28821"/>
                  </a:lnTo>
                  <a:lnTo>
                    <a:pt x="386133" y="20459"/>
                  </a:lnTo>
                  <a:lnTo>
                    <a:pt x="419874" y="19642"/>
                  </a:lnTo>
                  <a:lnTo>
                    <a:pt x="446531" y="19642"/>
                  </a:lnTo>
                  <a:lnTo>
                    <a:pt x="446531" y="6472"/>
                  </a:lnTo>
                  <a:lnTo>
                    <a:pt x="443052" y="2433"/>
                  </a:lnTo>
                  <a:lnTo>
                    <a:pt x="438264" y="1722"/>
                  </a:lnTo>
                  <a:lnTo>
                    <a:pt x="431494" y="942"/>
                  </a:lnTo>
                  <a:lnTo>
                    <a:pt x="414901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110362" y="2069245"/>
              <a:ext cx="375920" cy="393700"/>
            </a:xfrm>
            <a:custGeom>
              <a:avLst/>
              <a:gdLst/>
              <a:ahLst/>
              <a:cxnLst/>
              <a:rect l="l" t="t" r="r" b="b"/>
              <a:pathLst>
                <a:path w="375920" h="393700">
                  <a:moveTo>
                    <a:pt x="0" y="393230"/>
                  </a:moveTo>
                  <a:lnTo>
                    <a:pt x="46386" y="386322"/>
                  </a:lnTo>
                  <a:lnTo>
                    <a:pt x="90947" y="374431"/>
                  </a:lnTo>
                  <a:lnTo>
                    <a:pt x="133385" y="357856"/>
                  </a:lnTo>
                  <a:lnTo>
                    <a:pt x="173402" y="336894"/>
                  </a:lnTo>
                  <a:lnTo>
                    <a:pt x="210699" y="311843"/>
                  </a:lnTo>
                  <a:lnTo>
                    <a:pt x="244980" y="283001"/>
                  </a:lnTo>
                  <a:lnTo>
                    <a:pt x="275946" y="250667"/>
                  </a:lnTo>
                  <a:lnTo>
                    <a:pt x="303299" y="215137"/>
                  </a:lnTo>
                  <a:lnTo>
                    <a:pt x="326741" y="176711"/>
                  </a:lnTo>
                  <a:lnTo>
                    <a:pt x="345976" y="135687"/>
                  </a:lnTo>
                  <a:lnTo>
                    <a:pt x="360704" y="92361"/>
                  </a:lnTo>
                  <a:lnTo>
                    <a:pt x="370628" y="47033"/>
                  </a:lnTo>
                  <a:lnTo>
                    <a:pt x="375450" y="0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91268" y="1636448"/>
              <a:ext cx="393700" cy="375920"/>
            </a:xfrm>
            <a:custGeom>
              <a:avLst/>
              <a:gdLst/>
              <a:ahLst/>
              <a:cxnLst/>
              <a:rect l="l" t="t" r="r" b="b"/>
              <a:pathLst>
                <a:path w="393700" h="375919">
                  <a:moveTo>
                    <a:pt x="393242" y="375450"/>
                  </a:moveTo>
                  <a:lnTo>
                    <a:pt x="386332" y="329066"/>
                  </a:lnTo>
                  <a:lnTo>
                    <a:pt x="374440" y="284506"/>
                  </a:lnTo>
                  <a:lnTo>
                    <a:pt x="357863" y="242069"/>
                  </a:lnTo>
                  <a:lnTo>
                    <a:pt x="336901" y="202053"/>
                  </a:lnTo>
                  <a:lnTo>
                    <a:pt x="311849" y="164756"/>
                  </a:lnTo>
                  <a:lnTo>
                    <a:pt x="283008" y="130474"/>
                  </a:lnTo>
                  <a:lnTo>
                    <a:pt x="250673" y="99508"/>
                  </a:lnTo>
                  <a:lnTo>
                    <a:pt x="215144" y="72154"/>
                  </a:lnTo>
                  <a:lnTo>
                    <a:pt x="176717" y="48710"/>
                  </a:lnTo>
                  <a:lnTo>
                    <a:pt x="135692" y="29475"/>
                  </a:lnTo>
                  <a:lnTo>
                    <a:pt x="92365" y="14746"/>
                  </a:lnTo>
                  <a:lnTo>
                    <a:pt x="47035" y="482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58482" y="1637750"/>
              <a:ext cx="375920" cy="393700"/>
            </a:xfrm>
            <a:custGeom>
              <a:avLst/>
              <a:gdLst/>
              <a:ahLst/>
              <a:cxnLst/>
              <a:rect l="l" t="t" r="r" b="b"/>
              <a:pathLst>
                <a:path w="375920" h="393700">
                  <a:moveTo>
                    <a:pt x="375450" y="0"/>
                  </a:moveTo>
                  <a:lnTo>
                    <a:pt x="329063" y="6910"/>
                  </a:lnTo>
                  <a:lnTo>
                    <a:pt x="284502" y="18802"/>
                  </a:lnTo>
                  <a:lnTo>
                    <a:pt x="242064" y="35378"/>
                  </a:lnTo>
                  <a:lnTo>
                    <a:pt x="202048" y="56341"/>
                  </a:lnTo>
                  <a:lnTo>
                    <a:pt x="164750" y="81392"/>
                  </a:lnTo>
                  <a:lnTo>
                    <a:pt x="130469" y="110233"/>
                  </a:lnTo>
                  <a:lnTo>
                    <a:pt x="99504" y="142567"/>
                  </a:lnTo>
                  <a:lnTo>
                    <a:pt x="72150" y="178095"/>
                  </a:lnTo>
                  <a:lnTo>
                    <a:pt x="48708" y="216520"/>
                  </a:lnTo>
                  <a:lnTo>
                    <a:pt x="29473" y="257544"/>
                  </a:lnTo>
                  <a:lnTo>
                    <a:pt x="14745" y="300869"/>
                  </a:lnTo>
                  <a:lnTo>
                    <a:pt x="4821" y="346197"/>
                  </a:lnTo>
                  <a:lnTo>
                    <a:pt x="0" y="393230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59784" y="2088328"/>
              <a:ext cx="393700" cy="375920"/>
            </a:xfrm>
            <a:custGeom>
              <a:avLst/>
              <a:gdLst/>
              <a:ahLst/>
              <a:cxnLst/>
              <a:rect l="l" t="t" r="r" b="b"/>
              <a:pathLst>
                <a:path w="393700" h="375919">
                  <a:moveTo>
                    <a:pt x="0" y="0"/>
                  </a:moveTo>
                  <a:lnTo>
                    <a:pt x="6910" y="46384"/>
                  </a:lnTo>
                  <a:lnTo>
                    <a:pt x="18802" y="90943"/>
                  </a:lnTo>
                  <a:lnTo>
                    <a:pt x="35378" y="133380"/>
                  </a:lnTo>
                  <a:lnTo>
                    <a:pt x="56341" y="173396"/>
                  </a:lnTo>
                  <a:lnTo>
                    <a:pt x="81392" y="210694"/>
                  </a:lnTo>
                  <a:lnTo>
                    <a:pt x="110234" y="244975"/>
                  </a:lnTo>
                  <a:lnTo>
                    <a:pt x="142569" y="275941"/>
                  </a:lnTo>
                  <a:lnTo>
                    <a:pt x="178098" y="303295"/>
                  </a:lnTo>
                  <a:lnTo>
                    <a:pt x="216524" y="326739"/>
                  </a:lnTo>
                  <a:lnTo>
                    <a:pt x="257550" y="345974"/>
                  </a:lnTo>
                  <a:lnTo>
                    <a:pt x="300877" y="360703"/>
                  </a:lnTo>
                  <a:lnTo>
                    <a:pt x="346207" y="370627"/>
                  </a:lnTo>
                  <a:lnTo>
                    <a:pt x="393242" y="375450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51690" y="1629676"/>
              <a:ext cx="841375" cy="841375"/>
            </a:xfrm>
            <a:custGeom>
              <a:avLst/>
              <a:gdLst/>
              <a:ahLst/>
              <a:cxnLst/>
              <a:rect l="l" t="t" r="r" b="b"/>
              <a:pathLst>
                <a:path w="841375" h="841375">
                  <a:moveTo>
                    <a:pt x="12700" y="420446"/>
                  </a:moveTo>
                  <a:lnTo>
                    <a:pt x="10833" y="415950"/>
                  </a:lnTo>
                  <a:lnTo>
                    <a:pt x="6350" y="414096"/>
                  </a:lnTo>
                  <a:lnTo>
                    <a:pt x="1854" y="415950"/>
                  </a:lnTo>
                  <a:lnTo>
                    <a:pt x="0" y="420446"/>
                  </a:lnTo>
                  <a:lnTo>
                    <a:pt x="1854" y="424942"/>
                  </a:lnTo>
                  <a:lnTo>
                    <a:pt x="6350" y="426796"/>
                  </a:lnTo>
                  <a:lnTo>
                    <a:pt x="10833" y="424942"/>
                  </a:lnTo>
                  <a:lnTo>
                    <a:pt x="12700" y="420446"/>
                  </a:lnTo>
                  <a:close/>
                </a:path>
                <a:path w="841375" h="841375">
                  <a:moveTo>
                    <a:pt x="426796" y="834542"/>
                  </a:moveTo>
                  <a:lnTo>
                    <a:pt x="424929" y="830046"/>
                  </a:lnTo>
                  <a:lnTo>
                    <a:pt x="420446" y="828192"/>
                  </a:lnTo>
                  <a:lnTo>
                    <a:pt x="415950" y="830046"/>
                  </a:lnTo>
                  <a:lnTo>
                    <a:pt x="414096" y="834542"/>
                  </a:lnTo>
                  <a:lnTo>
                    <a:pt x="415950" y="839038"/>
                  </a:lnTo>
                  <a:lnTo>
                    <a:pt x="420446" y="840892"/>
                  </a:lnTo>
                  <a:lnTo>
                    <a:pt x="424929" y="839038"/>
                  </a:lnTo>
                  <a:lnTo>
                    <a:pt x="426796" y="834542"/>
                  </a:lnTo>
                  <a:close/>
                </a:path>
                <a:path w="841375" h="841375">
                  <a:moveTo>
                    <a:pt x="426796" y="6350"/>
                  </a:moveTo>
                  <a:lnTo>
                    <a:pt x="424929" y="1854"/>
                  </a:lnTo>
                  <a:lnTo>
                    <a:pt x="420446" y="0"/>
                  </a:lnTo>
                  <a:lnTo>
                    <a:pt x="415950" y="1854"/>
                  </a:lnTo>
                  <a:lnTo>
                    <a:pt x="414096" y="6350"/>
                  </a:lnTo>
                  <a:lnTo>
                    <a:pt x="415950" y="10845"/>
                  </a:lnTo>
                  <a:lnTo>
                    <a:pt x="420446" y="12700"/>
                  </a:lnTo>
                  <a:lnTo>
                    <a:pt x="424929" y="10845"/>
                  </a:lnTo>
                  <a:lnTo>
                    <a:pt x="426796" y="6350"/>
                  </a:lnTo>
                  <a:close/>
                </a:path>
                <a:path w="841375" h="841375">
                  <a:moveTo>
                    <a:pt x="840905" y="420446"/>
                  </a:moveTo>
                  <a:lnTo>
                    <a:pt x="839038" y="415950"/>
                  </a:lnTo>
                  <a:lnTo>
                    <a:pt x="834555" y="414096"/>
                  </a:lnTo>
                  <a:lnTo>
                    <a:pt x="830059" y="415950"/>
                  </a:lnTo>
                  <a:lnTo>
                    <a:pt x="828205" y="420446"/>
                  </a:lnTo>
                  <a:lnTo>
                    <a:pt x="830059" y="424942"/>
                  </a:lnTo>
                  <a:lnTo>
                    <a:pt x="834555" y="426796"/>
                  </a:lnTo>
                  <a:lnTo>
                    <a:pt x="839038" y="424942"/>
                  </a:lnTo>
                  <a:lnTo>
                    <a:pt x="840905" y="420446"/>
                  </a:lnTo>
                  <a:close/>
                </a:path>
              </a:pathLst>
            </a:custGeom>
            <a:solidFill>
              <a:srgbClr val="EE7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911694" y="1629670"/>
            <a:ext cx="841375" cy="841375"/>
            <a:chOff x="6911694" y="1629670"/>
            <a:chExt cx="841375" cy="841375"/>
          </a:xfrm>
        </p:grpSpPr>
        <p:sp>
          <p:nvSpPr>
            <p:cNvPr id="35" name="object 35"/>
            <p:cNvSpPr/>
            <p:nvPr/>
          </p:nvSpPr>
          <p:spPr>
            <a:xfrm>
              <a:off x="7005777" y="1894154"/>
              <a:ext cx="658495" cy="312420"/>
            </a:xfrm>
            <a:custGeom>
              <a:avLst/>
              <a:gdLst/>
              <a:ahLst/>
              <a:cxnLst/>
              <a:rect l="l" t="t" r="r" b="b"/>
              <a:pathLst>
                <a:path w="658495" h="312419">
                  <a:moveTo>
                    <a:pt x="312127" y="156438"/>
                  </a:moveTo>
                  <a:lnTo>
                    <a:pt x="311543" y="150507"/>
                  </a:lnTo>
                  <a:lnTo>
                    <a:pt x="309130" y="125869"/>
                  </a:lnTo>
                  <a:lnTo>
                    <a:pt x="300329" y="96901"/>
                  </a:lnTo>
                  <a:lnTo>
                    <a:pt x="299821" y="95961"/>
                  </a:lnTo>
                  <a:lnTo>
                    <a:pt x="299821" y="147294"/>
                  </a:lnTo>
                  <a:lnTo>
                    <a:pt x="299821" y="165569"/>
                  </a:lnTo>
                  <a:lnTo>
                    <a:pt x="291414" y="205600"/>
                  </a:lnTo>
                  <a:lnTo>
                    <a:pt x="272643" y="240690"/>
                  </a:lnTo>
                  <a:lnTo>
                    <a:pt x="270649" y="242354"/>
                  </a:lnTo>
                  <a:lnTo>
                    <a:pt x="268782" y="242354"/>
                  </a:lnTo>
                  <a:lnTo>
                    <a:pt x="268236" y="242239"/>
                  </a:lnTo>
                  <a:lnTo>
                    <a:pt x="267690" y="241998"/>
                  </a:lnTo>
                  <a:lnTo>
                    <a:pt x="260375" y="237528"/>
                  </a:lnTo>
                  <a:lnTo>
                    <a:pt x="260375" y="254660"/>
                  </a:lnTo>
                  <a:lnTo>
                    <a:pt x="216623" y="286689"/>
                  </a:lnTo>
                  <a:lnTo>
                    <a:pt x="166357" y="299580"/>
                  </a:lnTo>
                  <a:lnTo>
                    <a:pt x="166166" y="299593"/>
                  </a:lnTo>
                  <a:lnTo>
                    <a:pt x="165049" y="299593"/>
                  </a:lnTo>
                  <a:lnTo>
                    <a:pt x="164058" y="299199"/>
                  </a:lnTo>
                  <a:lnTo>
                    <a:pt x="162483" y="297738"/>
                  </a:lnTo>
                  <a:lnTo>
                    <a:pt x="162013" y="296659"/>
                  </a:lnTo>
                  <a:lnTo>
                    <a:pt x="162013" y="164172"/>
                  </a:lnTo>
                  <a:lnTo>
                    <a:pt x="163830" y="162356"/>
                  </a:lnTo>
                  <a:lnTo>
                    <a:pt x="198208" y="162356"/>
                  </a:lnTo>
                  <a:lnTo>
                    <a:pt x="199948" y="163944"/>
                  </a:lnTo>
                  <a:lnTo>
                    <a:pt x="200152" y="166039"/>
                  </a:lnTo>
                  <a:lnTo>
                    <a:pt x="202222" y="179235"/>
                  </a:lnTo>
                  <a:lnTo>
                    <a:pt x="218109" y="215773"/>
                  </a:lnTo>
                  <a:lnTo>
                    <a:pt x="246392" y="243713"/>
                  </a:lnTo>
                  <a:lnTo>
                    <a:pt x="259118" y="251015"/>
                  </a:lnTo>
                  <a:lnTo>
                    <a:pt x="259943" y="252120"/>
                  </a:lnTo>
                  <a:lnTo>
                    <a:pt x="260375" y="254660"/>
                  </a:lnTo>
                  <a:lnTo>
                    <a:pt x="260375" y="237528"/>
                  </a:lnTo>
                  <a:lnTo>
                    <a:pt x="246799" y="229222"/>
                  </a:lnTo>
                  <a:lnTo>
                    <a:pt x="230136" y="211721"/>
                  </a:lnTo>
                  <a:lnTo>
                    <a:pt x="218503" y="190588"/>
                  </a:lnTo>
                  <a:lnTo>
                    <a:pt x="212674" y="166839"/>
                  </a:lnTo>
                  <a:lnTo>
                    <a:pt x="212585" y="165569"/>
                  </a:lnTo>
                  <a:lnTo>
                    <a:pt x="212915" y="164553"/>
                  </a:lnTo>
                  <a:lnTo>
                    <a:pt x="214490" y="162826"/>
                  </a:lnTo>
                  <a:lnTo>
                    <a:pt x="215557" y="162356"/>
                  </a:lnTo>
                  <a:lnTo>
                    <a:pt x="296799" y="162356"/>
                  </a:lnTo>
                  <a:lnTo>
                    <a:pt x="297903" y="162839"/>
                  </a:lnTo>
                  <a:lnTo>
                    <a:pt x="299415" y="164465"/>
                  </a:lnTo>
                  <a:lnTo>
                    <a:pt x="299821" y="165569"/>
                  </a:lnTo>
                  <a:lnTo>
                    <a:pt x="299821" y="147294"/>
                  </a:lnTo>
                  <a:lnTo>
                    <a:pt x="299415" y="148399"/>
                  </a:lnTo>
                  <a:lnTo>
                    <a:pt x="297891" y="150037"/>
                  </a:lnTo>
                  <a:lnTo>
                    <a:pt x="296799" y="150507"/>
                  </a:lnTo>
                  <a:lnTo>
                    <a:pt x="215557" y="150507"/>
                  </a:lnTo>
                  <a:lnTo>
                    <a:pt x="214464" y="150025"/>
                  </a:lnTo>
                  <a:lnTo>
                    <a:pt x="212915" y="148310"/>
                  </a:lnTo>
                  <a:lnTo>
                    <a:pt x="212585" y="147294"/>
                  </a:lnTo>
                  <a:lnTo>
                    <a:pt x="212674" y="146024"/>
                  </a:lnTo>
                  <a:lnTo>
                    <a:pt x="230136" y="101142"/>
                  </a:lnTo>
                  <a:lnTo>
                    <a:pt x="267703" y="70866"/>
                  </a:lnTo>
                  <a:lnTo>
                    <a:pt x="269455" y="70091"/>
                  </a:lnTo>
                  <a:lnTo>
                    <a:pt x="271526" y="70650"/>
                  </a:lnTo>
                  <a:lnTo>
                    <a:pt x="291414" y="107276"/>
                  </a:lnTo>
                  <a:lnTo>
                    <a:pt x="299707" y="146024"/>
                  </a:lnTo>
                  <a:lnTo>
                    <a:pt x="299821" y="147294"/>
                  </a:lnTo>
                  <a:lnTo>
                    <a:pt x="299821" y="95961"/>
                  </a:lnTo>
                  <a:lnTo>
                    <a:pt x="285991" y="70218"/>
                  </a:lnTo>
                  <a:lnTo>
                    <a:pt x="285889" y="70091"/>
                  </a:lnTo>
                  <a:lnTo>
                    <a:pt x="266420" y="46482"/>
                  </a:lnTo>
                  <a:lnTo>
                    <a:pt x="260375" y="41541"/>
                  </a:lnTo>
                  <a:lnTo>
                    <a:pt x="260375" y="58102"/>
                  </a:lnTo>
                  <a:lnTo>
                    <a:pt x="259943" y="60655"/>
                  </a:lnTo>
                  <a:lnTo>
                    <a:pt x="259130" y="61760"/>
                  </a:lnTo>
                  <a:lnTo>
                    <a:pt x="257962" y="62331"/>
                  </a:lnTo>
                  <a:lnTo>
                    <a:pt x="246380" y="69062"/>
                  </a:lnTo>
                  <a:lnTo>
                    <a:pt x="218008" y="97155"/>
                  </a:lnTo>
                  <a:lnTo>
                    <a:pt x="202209" y="133642"/>
                  </a:lnTo>
                  <a:lnTo>
                    <a:pt x="199961" y="148932"/>
                  </a:lnTo>
                  <a:lnTo>
                    <a:pt x="198221" y="150507"/>
                  </a:lnTo>
                  <a:lnTo>
                    <a:pt x="163830" y="150507"/>
                  </a:lnTo>
                  <a:lnTo>
                    <a:pt x="162013" y="148691"/>
                  </a:lnTo>
                  <a:lnTo>
                    <a:pt x="162013" y="16205"/>
                  </a:lnTo>
                  <a:lnTo>
                    <a:pt x="162483" y="15125"/>
                  </a:lnTo>
                  <a:lnTo>
                    <a:pt x="164122" y="13614"/>
                  </a:lnTo>
                  <a:lnTo>
                    <a:pt x="164973" y="13309"/>
                  </a:lnTo>
                  <a:lnTo>
                    <a:pt x="165227" y="13220"/>
                  </a:lnTo>
                  <a:lnTo>
                    <a:pt x="166344" y="13284"/>
                  </a:lnTo>
                  <a:lnTo>
                    <a:pt x="216611" y="26123"/>
                  </a:lnTo>
                  <a:lnTo>
                    <a:pt x="259041" y="55867"/>
                  </a:lnTo>
                  <a:lnTo>
                    <a:pt x="260375" y="58102"/>
                  </a:lnTo>
                  <a:lnTo>
                    <a:pt x="260375" y="41541"/>
                  </a:lnTo>
                  <a:lnTo>
                    <a:pt x="216801" y="13220"/>
                  </a:lnTo>
                  <a:lnTo>
                    <a:pt x="156070" y="939"/>
                  </a:lnTo>
                  <a:lnTo>
                    <a:pt x="150126" y="1524"/>
                  </a:lnTo>
                  <a:lnTo>
                    <a:pt x="150126" y="148691"/>
                  </a:lnTo>
                  <a:lnTo>
                    <a:pt x="150126" y="164172"/>
                  </a:lnTo>
                  <a:lnTo>
                    <a:pt x="150126" y="296659"/>
                  </a:lnTo>
                  <a:lnTo>
                    <a:pt x="149656" y="297738"/>
                  </a:lnTo>
                  <a:lnTo>
                    <a:pt x="148069" y="299199"/>
                  </a:lnTo>
                  <a:lnTo>
                    <a:pt x="147116" y="299593"/>
                  </a:lnTo>
                  <a:lnTo>
                    <a:pt x="145872" y="299580"/>
                  </a:lnTo>
                  <a:lnTo>
                    <a:pt x="95516" y="286740"/>
                  </a:lnTo>
                  <a:lnTo>
                    <a:pt x="53086" y="256997"/>
                  </a:lnTo>
                  <a:lnTo>
                    <a:pt x="51765" y="254762"/>
                  </a:lnTo>
                  <a:lnTo>
                    <a:pt x="52184" y="252222"/>
                  </a:lnTo>
                  <a:lnTo>
                    <a:pt x="53009" y="251117"/>
                  </a:lnTo>
                  <a:lnTo>
                    <a:pt x="54165" y="250532"/>
                  </a:lnTo>
                  <a:lnTo>
                    <a:pt x="65747" y="243801"/>
                  </a:lnTo>
                  <a:lnTo>
                    <a:pt x="94132" y="215709"/>
                  </a:lnTo>
                  <a:lnTo>
                    <a:pt x="109931" y="179222"/>
                  </a:lnTo>
                  <a:lnTo>
                    <a:pt x="112179" y="163944"/>
                  </a:lnTo>
                  <a:lnTo>
                    <a:pt x="113919" y="162356"/>
                  </a:lnTo>
                  <a:lnTo>
                    <a:pt x="148297" y="162356"/>
                  </a:lnTo>
                  <a:lnTo>
                    <a:pt x="150126" y="164172"/>
                  </a:lnTo>
                  <a:lnTo>
                    <a:pt x="150126" y="148691"/>
                  </a:lnTo>
                  <a:lnTo>
                    <a:pt x="148297" y="150507"/>
                  </a:lnTo>
                  <a:lnTo>
                    <a:pt x="113919" y="150507"/>
                  </a:lnTo>
                  <a:lnTo>
                    <a:pt x="112179" y="148932"/>
                  </a:lnTo>
                  <a:lnTo>
                    <a:pt x="112014" y="147167"/>
                  </a:lnTo>
                  <a:lnTo>
                    <a:pt x="111861" y="146024"/>
                  </a:lnTo>
                  <a:lnTo>
                    <a:pt x="109905" y="133629"/>
                  </a:lnTo>
                  <a:lnTo>
                    <a:pt x="106184" y="120827"/>
                  </a:lnTo>
                  <a:lnTo>
                    <a:pt x="100863" y="108585"/>
                  </a:lnTo>
                  <a:lnTo>
                    <a:pt x="99542" y="106375"/>
                  </a:lnTo>
                  <a:lnTo>
                    <a:pt x="99542" y="147294"/>
                  </a:lnTo>
                  <a:lnTo>
                    <a:pt x="99542" y="165569"/>
                  </a:lnTo>
                  <a:lnTo>
                    <a:pt x="81991" y="211721"/>
                  </a:lnTo>
                  <a:lnTo>
                    <a:pt x="44399" y="242011"/>
                  </a:lnTo>
                  <a:lnTo>
                    <a:pt x="43345" y="242354"/>
                  </a:lnTo>
                  <a:lnTo>
                    <a:pt x="41478" y="242354"/>
                  </a:lnTo>
                  <a:lnTo>
                    <a:pt x="20701" y="205587"/>
                  </a:lnTo>
                  <a:lnTo>
                    <a:pt x="12407" y="166839"/>
                  </a:lnTo>
                  <a:lnTo>
                    <a:pt x="12319" y="165569"/>
                  </a:lnTo>
                  <a:lnTo>
                    <a:pt x="12712" y="164465"/>
                  </a:lnTo>
                  <a:lnTo>
                    <a:pt x="14249" y="162826"/>
                  </a:lnTo>
                  <a:lnTo>
                    <a:pt x="15328" y="162356"/>
                  </a:lnTo>
                  <a:lnTo>
                    <a:pt x="96570" y="162356"/>
                  </a:lnTo>
                  <a:lnTo>
                    <a:pt x="97675" y="162839"/>
                  </a:lnTo>
                  <a:lnTo>
                    <a:pt x="99212" y="164553"/>
                  </a:lnTo>
                  <a:lnTo>
                    <a:pt x="99542" y="165569"/>
                  </a:lnTo>
                  <a:lnTo>
                    <a:pt x="99542" y="147294"/>
                  </a:lnTo>
                  <a:lnTo>
                    <a:pt x="99212" y="148310"/>
                  </a:lnTo>
                  <a:lnTo>
                    <a:pt x="97675" y="150025"/>
                  </a:lnTo>
                  <a:lnTo>
                    <a:pt x="96570" y="150507"/>
                  </a:lnTo>
                  <a:lnTo>
                    <a:pt x="15328" y="150507"/>
                  </a:lnTo>
                  <a:lnTo>
                    <a:pt x="14236" y="150025"/>
                  </a:lnTo>
                  <a:lnTo>
                    <a:pt x="12712" y="148399"/>
                  </a:lnTo>
                  <a:lnTo>
                    <a:pt x="12319" y="147294"/>
                  </a:lnTo>
                  <a:lnTo>
                    <a:pt x="12407" y="146024"/>
                  </a:lnTo>
                  <a:lnTo>
                    <a:pt x="20701" y="107276"/>
                  </a:lnTo>
                  <a:lnTo>
                    <a:pt x="39484" y="72186"/>
                  </a:lnTo>
                  <a:lnTo>
                    <a:pt x="42684" y="70091"/>
                  </a:lnTo>
                  <a:lnTo>
                    <a:pt x="44424" y="70866"/>
                  </a:lnTo>
                  <a:lnTo>
                    <a:pt x="81991" y="101142"/>
                  </a:lnTo>
                  <a:lnTo>
                    <a:pt x="99453" y="146024"/>
                  </a:lnTo>
                  <a:lnTo>
                    <a:pt x="99542" y="147294"/>
                  </a:lnTo>
                  <a:lnTo>
                    <a:pt x="99542" y="106375"/>
                  </a:lnTo>
                  <a:lnTo>
                    <a:pt x="66954" y="70091"/>
                  </a:lnTo>
                  <a:lnTo>
                    <a:pt x="53009" y="61861"/>
                  </a:lnTo>
                  <a:lnTo>
                    <a:pt x="52184" y="60744"/>
                  </a:lnTo>
                  <a:lnTo>
                    <a:pt x="51765" y="58204"/>
                  </a:lnTo>
                  <a:lnTo>
                    <a:pt x="52171" y="56896"/>
                  </a:lnTo>
                  <a:lnTo>
                    <a:pt x="53086" y="55968"/>
                  </a:lnTo>
                  <a:lnTo>
                    <a:pt x="95516" y="26225"/>
                  </a:lnTo>
                  <a:lnTo>
                    <a:pt x="145770" y="13385"/>
                  </a:lnTo>
                  <a:lnTo>
                    <a:pt x="146888" y="13309"/>
                  </a:lnTo>
                  <a:lnTo>
                    <a:pt x="148005" y="13703"/>
                  </a:lnTo>
                  <a:lnTo>
                    <a:pt x="149656" y="15227"/>
                  </a:lnTo>
                  <a:lnTo>
                    <a:pt x="150075" y="16205"/>
                  </a:lnTo>
                  <a:lnTo>
                    <a:pt x="150126" y="148691"/>
                  </a:lnTo>
                  <a:lnTo>
                    <a:pt x="150126" y="1524"/>
                  </a:lnTo>
                  <a:lnTo>
                    <a:pt x="96304" y="12700"/>
                  </a:lnTo>
                  <a:lnTo>
                    <a:pt x="45707" y="46482"/>
                  </a:lnTo>
                  <a:lnTo>
                    <a:pt x="11798" y="96901"/>
                  </a:lnTo>
                  <a:lnTo>
                    <a:pt x="0" y="156438"/>
                  </a:lnTo>
                  <a:lnTo>
                    <a:pt x="2997" y="187007"/>
                  </a:lnTo>
                  <a:lnTo>
                    <a:pt x="26123" y="242658"/>
                  </a:lnTo>
                  <a:lnTo>
                    <a:pt x="69519" y="285889"/>
                  </a:lnTo>
                  <a:lnTo>
                    <a:pt x="125374" y="308940"/>
                  </a:lnTo>
                  <a:lnTo>
                    <a:pt x="156070" y="311924"/>
                  </a:lnTo>
                  <a:lnTo>
                    <a:pt x="186753" y="308940"/>
                  </a:lnTo>
                  <a:lnTo>
                    <a:pt x="215823" y="300164"/>
                  </a:lnTo>
                  <a:lnTo>
                    <a:pt x="216903" y="299593"/>
                  </a:lnTo>
                  <a:lnTo>
                    <a:pt x="266420" y="266382"/>
                  </a:lnTo>
                  <a:lnTo>
                    <a:pt x="300329" y="215976"/>
                  </a:lnTo>
                  <a:lnTo>
                    <a:pt x="311543" y="162356"/>
                  </a:lnTo>
                  <a:lnTo>
                    <a:pt x="312127" y="156438"/>
                  </a:lnTo>
                  <a:close/>
                </a:path>
                <a:path w="658495" h="312419">
                  <a:moveTo>
                    <a:pt x="658444" y="155498"/>
                  </a:moveTo>
                  <a:lnTo>
                    <a:pt x="658164" y="152666"/>
                  </a:lnTo>
                  <a:lnTo>
                    <a:pt x="655421" y="124929"/>
                  </a:lnTo>
                  <a:lnTo>
                    <a:pt x="647382" y="98590"/>
                  </a:lnTo>
                  <a:lnTo>
                    <a:pt x="647382" y="152666"/>
                  </a:lnTo>
                  <a:lnTo>
                    <a:pt x="646760" y="151930"/>
                  </a:lnTo>
                  <a:lnTo>
                    <a:pt x="646760" y="169113"/>
                  </a:lnTo>
                  <a:lnTo>
                    <a:pt x="644042" y="186423"/>
                  </a:lnTo>
                  <a:lnTo>
                    <a:pt x="639241" y="203263"/>
                  </a:lnTo>
                  <a:lnTo>
                    <a:pt x="632421" y="219392"/>
                  </a:lnTo>
                  <a:lnTo>
                    <a:pt x="623684" y="234581"/>
                  </a:lnTo>
                  <a:lnTo>
                    <a:pt x="614451" y="236042"/>
                  </a:lnTo>
                  <a:lnTo>
                    <a:pt x="614451" y="247142"/>
                  </a:lnTo>
                  <a:lnTo>
                    <a:pt x="601179" y="261213"/>
                  </a:lnTo>
                  <a:lnTo>
                    <a:pt x="586219" y="273354"/>
                  </a:lnTo>
                  <a:lnTo>
                    <a:pt x="569785" y="283425"/>
                  </a:lnTo>
                  <a:lnTo>
                    <a:pt x="552081" y="291261"/>
                  </a:lnTo>
                  <a:lnTo>
                    <a:pt x="573709" y="253542"/>
                  </a:lnTo>
                  <a:lnTo>
                    <a:pt x="614451" y="247142"/>
                  </a:lnTo>
                  <a:lnTo>
                    <a:pt x="614451" y="236042"/>
                  </a:lnTo>
                  <a:lnTo>
                    <a:pt x="572516" y="242633"/>
                  </a:lnTo>
                  <a:lnTo>
                    <a:pt x="563587" y="230886"/>
                  </a:lnTo>
                  <a:lnTo>
                    <a:pt x="563587" y="249047"/>
                  </a:lnTo>
                  <a:lnTo>
                    <a:pt x="536752" y="295884"/>
                  </a:lnTo>
                  <a:lnTo>
                    <a:pt x="520827" y="298843"/>
                  </a:lnTo>
                  <a:lnTo>
                    <a:pt x="504634" y="299999"/>
                  </a:lnTo>
                  <a:lnTo>
                    <a:pt x="488416" y="299364"/>
                  </a:lnTo>
                  <a:lnTo>
                    <a:pt x="472389" y="296913"/>
                  </a:lnTo>
                  <a:lnTo>
                    <a:pt x="469633" y="292608"/>
                  </a:lnTo>
                  <a:lnTo>
                    <a:pt x="456565" y="272237"/>
                  </a:lnTo>
                  <a:lnTo>
                    <a:pt x="456565" y="292608"/>
                  </a:lnTo>
                  <a:lnTo>
                    <a:pt x="437705" y="284822"/>
                  </a:lnTo>
                  <a:lnTo>
                    <a:pt x="420230" y="274535"/>
                  </a:lnTo>
                  <a:lnTo>
                    <a:pt x="404368" y="261937"/>
                  </a:lnTo>
                  <a:lnTo>
                    <a:pt x="390334" y="247142"/>
                  </a:lnTo>
                  <a:lnTo>
                    <a:pt x="431584" y="253644"/>
                  </a:lnTo>
                  <a:lnTo>
                    <a:pt x="456565" y="292608"/>
                  </a:lnTo>
                  <a:lnTo>
                    <a:pt x="456565" y="272237"/>
                  </a:lnTo>
                  <a:lnTo>
                    <a:pt x="441579" y="248856"/>
                  </a:lnTo>
                  <a:lnTo>
                    <a:pt x="442874" y="247142"/>
                  </a:lnTo>
                  <a:lnTo>
                    <a:pt x="446239" y="242671"/>
                  </a:lnTo>
                  <a:lnTo>
                    <a:pt x="468795" y="212712"/>
                  </a:lnTo>
                  <a:lnTo>
                    <a:pt x="535978" y="212712"/>
                  </a:lnTo>
                  <a:lnTo>
                    <a:pt x="563587" y="249047"/>
                  </a:lnTo>
                  <a:lnTo>
                    <a:pt x="563587" y="230886"/>
                  </a:lnTo>
                  <a:lnTo>
                    <a:pt x="549783" y="212712"/>
                  </a:lnTo>
                  <a:lnTo>
                    <a:pt x="544690" y="206006"/>
                  </a:lnTo>
                  <a:lnTo>
                    <a:pt x="545757" y="201739"/>
                  </a:lnTo>
                  <a:lnTo>
                    <a:pt x="558888" y="149415"/>
                  </a:lnTo>
                  <a:lnTo>
                    <a:pt x="590257" y="139001"/>
                  </a:lnTo>
                  <a:lnTo>
                    <a:pt x="614768" y="130860"/>
                  </a:lnTo>
                  <a:lnTo>
                    <a:pt x="646760" y="169113"/>
                  </a:lnTo>
                  <a:lnTo>
                    <a:pt x="646760" y="151930"/>
                  </a:lnTo>
                  <a:lnTo>
                    <a:pt x="629132" y="130860"/>
                  </a:lnTo>
                  <a:lnTo>
                    <a:pt x="622592" y="123050"/>
                  </a:lnTo>
                  <a:lnTo>
                    <a:pt x="630783" y="88315"/>
                  </a:lnTo>
                  <a:lnTo>
                    <a:pt x="637743" y="103593"/>
                  </a:lnTo>
                  <a:lnTo>
                    <a:pt x="642861" y="119545"/>
                  </a:lnTo>
                  <a:lnTo>
                    <a:pt x="646087" y="135991"/>
                  </a:lnTo>
                  <a:lnTo>
                    <a:pt x="647382" y="152666"/>
                  </a:lnTo>
                  <a:lnTo>
                    <a:pt x="647382" y="98590"/>
                  </a:lnTo>
                  <a:lnTo>
                    <a:pt x="646582" y="95961"/>
                  </a:lnTo>
                  <a:lnTo>
                    <a:pt x="642480" y="88315"/>
                  </a:lnTo>
                  <a:lnTo>
                    <a:pt x="632231" y="69278"/>
                  </a:lnTo>
                  <a:lnTo>
                    <a:pt x="622668" y="57696"/>
                  </a:lnTo>
                  <a:lnTo>
                    <a:pt x="622668" y="74803"/>
                  </a:lnTo>
                  <a:lnTo>
                    <a:pt x="611949" y="120218"/>
                  </a:lnTo>
                  <a:lnTo>
                    <a:pt x="555396" y="139001"/>
                  </a:lnTo>
                  <a:lnTo>
                    <a:pt x="548106" y="133197"/>
                  </a:lnTo>
                  <a:lnTo>
                    <a:pt x="548106" y="147231"/>
                  </a:lnTo>
                  <a:lnTo>
                    <a:pt x="534428" y="201739"/>
                  </a:lnTo>
                  <a:lnTo>
                    <a:pt x="470344" y="201739"/>
                  </a:lnTo>
                  <a:lnTo>
                    <a:pt x="460057" y="160743"/>
                  </a:lnTo>
                  <a:lnTo>
                    <a:pt x="460057" y="206019"/>
                  </a:lnTo>
                  <a:lnTo>
                    <a:pt x="432473" y="242671"/>
                  </a:lnTo>
                  <a:lnTo>
                    <a:pt x="381076" y="234581"/>
                  </a:lnTo>
                  <a:lnTo>
                    <a:pt x="372338" y="219392"/>
                  </a:lnTo>
                  <a:lnTo>
                    <a:pt x="365531" y="203250"/>
                  </a:lnTo>
                  <a:lnTo>
                    <a:pt x="360730" y="186423"/>
                  </a:lnTo>
                  <a:lnTo>
                    <a:pt x="358013" y="169100"/>
                  </a:lnTo>
                  <a:lnTo>
                    <a:pt x="371729" y="152692"/>
                  </a:lnTo>
                  <a:lnTo>
                    <a:pt x="389978" y="130848"/>
                  </a:lnTo>
                  <a:lnTo>
                    <a:pt x="445858" y="149415"/>
                  </a:lnTo>
                  <a:lnTo>
                    <a:pt x="460057" y="206019"/>
                  </a:lnTo>
                  <a:lnTo>
                    <a:pt x="460057" y="160743"/>
                  </a:lnTo>
                  <a:lnTo>
                    <a:pt x="456666" y="147218"/>
                  </a:lnTo>
                  <a:lnTo>
                    <a:pt x="466979" y="139001"/>
                  </a:lnTo>
                  <a:lnTo>
                    <a:pt x="502386" y="110794"/>
                  </a:lnTo>
                  <a:lnTo>
                    <a:pt x="548106" y="147231"/>
                  </a:lnTo>
                  <a:lnTo>
                    <a:pt x="548106" y="133197"/>
                  </a:lnTo>
                  <a:lnTo>
                    <a:pt x="520014" y="110794"/>
                  </a:lnTo>
                  <a:lnTo>
                    <a:pt x="507885" y="101130"/>
                  </a:lnTo>
                  <a:lnTo>
                    <a:pt x="507885" y="45402"/>
                  </a:lnTo>
                  <a:lnTo>
                    <a:pt x="532015" y="35788"/>
                  </a:lnTo>
                  <a:lnTo>
                    <a:pt x="562076" y="23812"/>
                  </a:lnTo>
                  <a:lnTo>
                    <a:pt x="579780" y="33337"/>
                  </a:lnTo>
                  <a:lnTo>
                    <a:pt x="595922" y="45135"/>
                  </a:lnTo>
                  <a:lnTo>
                    <a:pt x="610323" y="59067"/>
                  </a:lnTo>
                  <a:lnTo>
                    <a:pt x="622668" y="74803"/>
                  </a:lnTo>
                  <a:lnTo>
                    <a:pt x="622668" y="57696"/>
                  </a:lnTo>
                  <a:lnTo>
                    <a:pt x="588886" y="26098"/>
                  </a:lnTo>
                  <a:lnTo>
                    <a:pt x="547014" y="7251"/>
                  </a:lnTo>
                  <a:lnTo>
                    <a:pt x="547014" y="18008"/>
                  </a:lnTo>
                  <a:lnTo>
                    <a:pt x="502386" y="35788"/>
                  </a:lnTo>
                  <a:lnTo>
                    <a:pt x="496874" y="33616"/>
                  </a:lnTo>
                  <a:lnTo>
                    <a:pt x="496874" y="101130"/>
                  </a:lnTo>
                  <a:lnTo>
                    <a:pt x="449364" y="139001"/>
                  </a:lnTo>
                  <a:lnTo>
                    <a:pt x="424815" y="130848"/>
                  </a:lnTo>
                  <a:lnTo>
                    <a:pt x="392823" y="120218"/>
                  </a:lnTo>
                  <a:lnTo>
                    <a:pt x="385305" y="88341"/>
                  </a:lnTo>
                  <a:lnTo>
                    <a:pt x="382181" y="75133"/>
                  </a:lnTo>
                  <a:lnTo>
                    <a:pt x="382181" y="123075"/>
                  </a:lnTo>
                  <a:lnTo>
                    <a:pt x="357390" y="152692"/>
                  </a:lnTo>
                  <a:lnTo>
                    <a:pt x="367042" y="103581"/>
                  </a:lnTo>
                  <a:lnTo>
                    <a:pt x="382181" y="123075"/>
                  </a:lnTo>
                  <a:lnTo>
                    <a:pt x="382181" y="75133"/>
                  </a:lnTo>
                  <a:lnTo>
                    <a:pt x="408749" y="45224"/>
                  </a:lnTo>
                  <a:lnTo>
                    <a:pt x="442442" y="23926"/>
                  </a:lnTo>
                  <a:lnTo>
                    <a:pt x="496811" y="45402"/>
                  </a:lnTo>
                  <a:lnTo>
                    <a:pt x="496874" y="101130"/>
                  </a:lnTo>
                  <a:lnTo>
                    <a:pt x="496874" y="33616"/>
                  </a:lnTo>
                  <a:lnTo>
                    <a:pt x="472313" y="23926"/>
                  </a:lnTo>
                  <a:lnTo>
                    <a:pt x="457504" y="18084"/>
                  </a:lnTo>
                  <a:lnTo>
                    <a:pt x="479615" y="12801"/>
                  </a:lnTo>
                  <a:lnTo>
                    <a:pt x="502259" y="11023"/>
                  </a:lnTo>
                  <a:lnTo>
                    <a:pt x="524891" y="12763"/>
                  </a:lnTo>
                  <a:lnTo>
                    <a:pt x="547014" y="18008"/>
                  </a:lnTo>
                  <a:lnTo>
                    <a:pt x="547014" y="7251"/>
                  </a:lnTo>
                  <a:lnTo>
                    <a:pt x="533057" y="3022"/>
                  </a:lnTo>
                  <a:lnTo>
                    <a:pt x="502386" y="0"/>
                  </a:lnTo>
                  <a:lnTo>
                    <a:pt x="471703" y="2997"/>
                  </a:lnTo>
                  <a:lnTo>
                    <a:pt x="415836" y="26035"/>
                  </a:lnTo>
                  <a:lnTo>
                    <a:pt x="372427" y="69316"/>
                  </a:lnTo>
                  <a:lnTo>
                    <a:pt x="349313" y="124942"/>
                  </a:lnTo>
                  <a:lnTo>
                    <a:pt x="346316" y="155498"/>
                  </a:lnTo>
                  <a:lnTo>
                    <a:pt x="349313" y="186080"/>
                  </a:lnTo>
                  <a:lnTo>
                    <a:pt x="372440" y="241719"/>
                  </a:lnTo>
                  <a:lnTo>
                    <a:pt x="415836" y="284962"/>
                  </a:lnTo>
                  <a:lnTo>
                    <a:pt x="471703" y="308000"/>
                  </a:lnTo>
                  <a:lnTo>
                    <a:pt x="502386" y="310984"/>
                  </a:lnTo>
                  <a:lnTo>
                    <a:pt x="533069" y="308000"/>
                  </a:lnTo>
                  <a:lnTo>
                    <a:pt x="559600" y="299999"/>
                  </a:lnTo>
                  <a:lnTo>
                    <a:pt x="562140" y="299237"/>
                  </a:lnTo>
                  <a:lnTo>
                    <a:pt x="577088" y="291261"/>
                  </a:lnTo>
                  <a:lnTo>
                    <a:pt x="588924" y="284962"/>
                  </a:lnTo>
                  <a:lnTo>
                    <a:pt x="612736" y="265442"/>
                  </a:lnTo>
                  <a:lnTo>
                    <a:pt x="627837" y="247142"/>
                  </a:lnTo>
                  <a:lnTo>
                    <a:pt x="631558" y="242633"/>
                  </a:lnTo>
                  <a:lnTo>
                    <a:pt x="632320" y="241719"/>
                  </a:lnTo>
                  <a:lnTo>
                    <a:pt x="646645" y="215036"/>
                  </a:lnTo>
                  <a:lnTo>
                    <a:pt x="655447" y="186080"/>
                  </a:lnTo>
                  <a:lnTo>
                    <a:pt x="658444" y="15549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370361" y="2069245"/>
              <a:ext cx="375920" cy="393700"/>
            </a:xfrm>
            <a:custGeom>
              <a:avLst/>
              <a:gdLst/>
              <a:ahLst/>
              <a:cxnLst/>
              <a:rect l="l" t="t" r="r" b="b"/>
              <a:pathLst>
                <a:path w="375920" h="393700">
                  <a:moveTo>
                    <a:pt x="0" y="393230"/>
                  </a:moveTo>
                  <a:lnTo>
                    <a:pt x="46386" y="386322"/>
                  </a:lnTo>
                  <a:lnTo>
                    <a:pt x="90947" y="374431"/>
                  </a:lnTo>
                  <a:lnTo>
                    <a:pt x="133385" y="357856"/>
                  </a:lnTo>
                  <a:lnTo>
                    <a:pt x="173402" y="336894"/>
                  </a:lnTo>
                  <a:lnTo>
                    <a:pt x="210699" y="311843"/>
                  </a:lnTo>
                  <a:lnTo>
                    <a:pt x="244980" y="283001"/>
                  </a:lnTo>
                  <a:lnTo>
                    <a:pt x="275946" y="250667"/>
                  </a:lnTo>
                  <a:lnTo>
                    <a:pt x="303299" y="215137"/>
                  </a:lnTo>
                  <a:lnTo>
                    <a:pt x="326741" y="176711"/>
                  </a:lnTo>
                  <a:lnTo>
                    <a:pt x="345976" y="135687"/>
                  </a:lnTo>
                  <a:lnTo>
                    <a:pt x="360704" y="92361"/>
                  </a:lnTo>
                  <a:lnTo>
                    <a:pt x="370628" y="47033"/>
                  </a:lnTo>
                  <a:lnTo>
                    <a:pt x="375450" y="0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51268" y="1636448"/>
              <a:ext cx="393700" cy="375920"/>
            </a:xfrm>
            <a:custGeom>
              <a:avLst/>
              <a:gdLst/>
              <a:ahLst/>
              <a:cxnLst/>
              <a:rect l="l" t="t" r="r" b="b"/>
              <a:pathLst>
                <a:path w="393700" h="375919">
                  <a:moveTo>
                    <a:pt x="393242" y="375450"/>
                  </a:moveTo>
                  <a:lnTo>
                    <a:pt x="386332" y="329066"/>
                  </a:lnTo>
                  <a:lnTo>
                    <a:pt x="374440" y="284506"/>
                  </a:lnTo>
                  <a:lnTo>
                    <a:pt x="357863" y="242069"/>
                  </a:lnTo>
                  <a:lnTo>
                    <a:pt x="336901" y="202053"/>
                  </a:lnTo>
                  <a:lnTo>
                    <a:pt x="311849" y="164756"/>
                  </a:lnTo>
                  <a:lnTo>
                    <a:pt x="283008" y="130474"/>
                  </a:lnTo>
                  <a:lnTo>
                    <a:pt x="250673" y="99508"/>
                  </a:lnTo>
                  <a:lnTo>
                    <a:pt x="215144" y="72154"/>
                  </a:lnTo>
                  <a:lnTo>
                    <a:pt x="176717" y="48710"/>
                  </a:lnTo>
                  <a:lnTo>
                    <a:pt x="135692" y="29475"/>
                  </a:lnTo>
                  <a:lnTo>
                    <a:pt x="92365" y="14746"/>
                  </a:lnTo>
                  <a:lnTo>
                    <a:pt x="47035" y="482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18482" y="1637750"/>
              <a:ext cx="375920" cy="393700"/>
            </a:xfrm>
            <a:custGeom>
              <a:avLst/>
              <a:gdLst/>
              <a:ahLst/>
              <a:cxnLst/>
              <a:rect l="l" t="t" r="r" b="b"/>
              <a:pathLst>
                <a:path w="375920" h="393700">
                  <a:moveTo>
                    <a:pt x="375450" y="0"/>
                  </a:moveTo>
                  <a:lnTo>
                    <a:pt x="329063" y="6910"/>
                  </a:lnTo>
                  <a:lnTo>
                    <a:pt x="284502" y="18802"/>
                  </a:lnTo>
                  <a:lnTo>
                    <a:pt x="242064" y="35378"/>
                  </a:lnTo>
                  <a:lnTo>
                    <a:pt x="202048" y="56341"/>
                  </a:lnTo>
                  <a:lnTo>
                    <a:pt x="164750" y="81392"/>
                  </a:lnTo>
                  <a:lnTo>
                    <a:pt x="130469" y="110233"/>
                  </a:lnTo>
                  <a:lnTo>
                    <a:pt x="99504" y="142567"/>
                  </a:lnTo>
                  <a:lnTo>
                    <a:pt x="72150" y="178095"/>
                  </a:lnTo>
                  <a:lnTo>
                    <a:pt x="48708" y="216520"/>
                  </a:lnTo>
                  <a:lnTo>
                    <a:pt x="29473" y="257544"/>
                  </a:lnTo>
                  <a:lnTo>
                    <a:pt x="14745" y="300869"/>
                  </a:lnTo>
                  <a:lnTo>
                    <a:pt x="4821" y="346197"/>
                  </a:lnTo>
                  <a:lnTo>
                    <a:pt x="0" y="393230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19784" y="2088328"/>
              <a:ext cx="393700" cy="375920"/>
            </a:xfrm>
            <a:custGeom>
              <a:avLst/>
              <a:gdLst/>
              <a:ahLst/>
              <a:cxnLst/>
              <a:rect l="l" t="t" r="r" b="b"/>
              <a:pathLst>
                <a:path w="393700" h="375919">
                  <a:moveTo>
                    <a:pt x="0" y="0"/>
                  </a:moveTo>
                  <a:lnTo>
                    <a:pt x="6910" y="46384"/>
                  </a:lnTo>
                  <a:lnTo>
                    <a:pt x="18802" y="90943"/>
                  </a:lnTo>
                  <a:lnTo>
                    <a:pt x="35378" y="133380"/>
                  </a:lnTo>
                  <a:lnTo>
                    <a:pt x="56341" y="173396"/>
                  </a:lnTo>
                  <a:lnTo>
                    <a:pt x="81392" y="210694"/>
                  </a:lnTo>
                  <a:lnTo>
                    <a:pt x="110233" y="244975"/>
                  </a:lnTo>
                  <a:lnTo>
                    <a:pt x="142567" y="275941"/>
                  </a:lnTo>
                  <a:lnTo>
                    <a:pt x="178095" y="303295"/>
                  </a:lnTo>
                  <a:lnTo>
                    <a:pt x="216520" y="326739"/>
                  </a:lnTo>
                  <a:lnTo>
                    <a:pt x="257544" y="345974"/>
                  </a:lnTo>
                  <a:lnTo>
                    <a:pt x="300869" y="360703"/>
                  </a:lnTo>
                  <a:lnTo>
                    <a:pt x="346197" y="370627"/>
                  </a:lnTo>
                  <a:lnTo>
                    <a:pt x="393230" y="375450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11683" y="1629676"/>
              <a:ext cx="841375" cy="841375"/>
            </a:xfrm>
            <a:custGeom>
              <a:avLst/>
              <a:gdLst/>
              <a:ahLst/>
              <a:cxnLst/>
              <a:rect l="l" t="t" r="r" b="b"/>
              <a:pathLst>
                <a:path w="841375" h="841375">
                  <a:moveTo>
                    <a:pt x="12700" y="420446"/>
                  </a:moveTo>
                  <a:lnTo>
                    <a:pt x="10845" y="415950"/>
                  </a:lnTo>
                  <a:lnTo>
                    <a:pt x="6350" y="414096"/>
                  </a:lnTo>
                  <a:lnTo>
                    <a:pt x="1866" y="415950"/>
                  </a:lnTo>
                  <a:lnTo>
                    <a:pt x="0" y="420446"/>
                  </a:lnTo>
                  <a:lnTo>
                    <a:pt x="1866" y="424942"/>
                  </a:lnTo>
                  <a:lnTo>
                    <a:pt x="6350" y="426796"/>
                  </a:lnTo>
                  <a:lnTo>
                    <a:pt x="10845" y="424942"/>
                  </a:lnTo>
                  <a:lnTo>
                    <a:pt x="12700" y="420446"/>
                  </a:lnTo>
                  <a:close/>
                </a:path>
                <a:path w="841375" h="841375">
                  <a:moveTo>
                    <a:pt x="426796" y="834542"/>
                  </a:moveTo>
                  <a:lnTo>
                    <a:pt x="424942" y="830046"/>
                  </a:lnTo>
                  <a:lnTo>
                    <a:pt x="420446" y="828192"/>
                  </a:lnTo>
                  <a:lnTo>
                    <a:pt x="415963" y="830046"/>
                  </a:lnTo>
                  <a:lnTo>
                    <a:pt x="414096" y="834542"/>
                  </a:lnTo>
                  <a:lnTo>
                    <a:pt x="415963" y="839038"/>
                  </a:lnTo>
                  <a:lnTo>
                    <a:pt x="420446" y="840892"/>
                  </a:lnTo>
                  <a:lnTo>
                    <a:pt x="424942" y="839038"/>
                  </a:lnTo>
                  <a:lnTo>
                    <a:pt x="426796" y="834542"/>
                  </a:lnTo>
                  <a:close/>
                </a:path>
                <a:path w="841375" h="841375">
                  <a:moveTo>
                    <a:pt x="426796" y="6350"/>
                  </a:moveTo>
                  <a:lnTo>
                    <a:pt x="424942" y="1854"/>
                  </a:lnTo>
                  <a:lnTo>
                    <a:pt x="420446" y="0"/>
                  </a:lnTo>
                  <a:lnTo>
                    <a:pt x="415963" y="1854"/>
                  </a:lnTo>
                  <a:lnTo>
                    <a:pt x="414096" y="6350"/>
                  </a:lnTo>
                  <a:lnTo>
                    <a:pt x="415963" y="10845"/>
                  </a:lnTo>
                  <a:lnTo>
                    <a:pt x="420446" y="12700"/>
                  </a:lnTo>
                  <a:lnTo>
                    <a:pt x="424942" y="10845"/>
                  </a:lnTo>
                  <a:lnTo>
                    <a:pt x="426796" y="6350"/>
                  </a:lnTo>
                  <a:close/>
                </a:path>
                <a:path w="841375" h="841375">
                  <a:moveTo>
                    <a:pt x="840905" y="420446"/>
                  </a:moveTo>
                  <a:lnTo>
                    <a:pt x="839050" y="415950"/>
                  </a:lnTo>
                  <a:lnTo>
                    <a:pt x="834555" y="414096"/>
                  </a:lnTo>
                  <a:lnTo>
                    <a:pt x="830072" y="415950"/>
                  </a:lnTo>
                  <a:lnTo>
                    <a:pt x="828205" y="420446"/>
                  </a:lnTo>
                  <a:lnTo>
                    <a:pt x="830072" y="424942"/>
                  </a:lnTo>
                  <a:lnTo>
                    <a:pt x="834555" y="426796"/>
                  </a:lnTo>
                  <a:lnTo>
                    <a:pt x="839050" y="424942"/>
                  </a:lnTo>
                  <a:lnTo>
                    <a:pt x="840905" y="420446"/>
                  </a:lnTo>
                  <a:close/>
                </a:path>
              </a:pathLst>
            </a:custGeom>
            <a:solidFill>
              <a:srgbClr val="EE7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798442" y="2545127"/>
            <a:ext cx="548005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8575" marR="5080" indent="-1651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latin typeface="FC BARCELONA CONDENSED"/>
                <a:cs typeface="FC BARCELONA CONDENSED"/>
              </a:rPr>
              <a:t>M</a:t>
            </a:r>
            <a:r>
              <a:rPr sz="1400" spc="-40" dirty="0">
                <a:latin typeface="FC BARCELONA CONDENSED"/>
                <a:cs typeface="FC BARCELONA CONDENSED"/>
              </a:rPr>
              <a:t>A</a:t>
            </a:r>
            <a:r>
              <a:rPr sz="1400" dirty="0">
                <a:latin typeface="FC BARCELONA CONDENSED"/>
                <a:cs typeface="FC BARCELONA CONDENSED"/>
              </a:rPr>
              <a:t>TERIAL  </a:t>
            </a:r>
            <a:r>
              <a:rPr sz="1400" spc="-15" dirty="0">
                <a:latin typeface="FC BARCELONA CONDENSED"/>
                <a:cs typeface="FC BARCELONA CONDENSED"/>
              </a:rPr>
              <a:t>DIDÀCTIC</a:t>
            </a:r>
            <a:endParaRPr sz="1400" dirty="0">
              <a:latin typeface="FC BARCELONA CONDENSED"/>
              <a:cs typeface="FC BARCELONA CONDENSE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19334" y="2545127"/>
            <a:ext cx="4279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FC BARCELONA CONDENSED"/>
                <a:cs typeface="FC BARCELONA CONDENSED"/>
              </a:rPr>
              <a:t>ES</a:t>
            </a:r>
            <a:r>
              <a:rPr sz="1400" spc="-10" dirty="0">
                <a:latin typeface="FC BARCELONA CONDENSED"/>
                <a:cs typeface="FC BARCELONA CONDENSED"/>
              </a:rPr>
              <a:t>P</a:t>
            </a:r>
            <a:r>
              <a:rPr sz="1400" dirty="0">
                <a:latin typeface="FC BARCELONA CONDENSED"/>
                <a:cs typeface="FC BARCELONA CONDENSED"/>
              </a:rPr>
              <a:t>O</a:t>
            </a:r>
            <a:r>
              <a:rPr sz="1400" spc="-15" dirty="0">
                <a:latin typeface="FC BARCELONA CONDENSED"/>
                <a:cs typeface="FC BARCELONA CONDENSED"/>
              </a:rPr>
              <a:t>R</a:t>
            </a:r>
            <a:r>
              <a:rPr sz="1400" dirty="0">
                <a:latin typeface="FC BARCELONA CONDENSED"/>
                <a:cs typeface="FC BARCELONA CONDENSED"/>
              </a:rPr>
              <a:t>T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750078" y="4111127"/>
            <a:ext cx="644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FC BARCELONA CONDENSED"/>
                <a:cs typeface="FC BARCELONA CONDENSED"/>
              </a:rPr>
              <a:t>C</a:t>
            </a:r>
            <a:r>
              <a:rPr sz="1400" dirty="0">
                <a:latin typeface="FC BARCELONA CONDENSED"/>
                <a:cs typeface="FC BARCELONA CONDENSED"/>
              </a:rPr>
              <a:t>OM</a:t>
            </a:r>
            <a:r>
              <a:rPr sz="1400" spc="-35" dirty="0">
                <a:latin typeface="FC BARCELONA CONDENSED"/>
                <a:cs typeface="FC BARCELONA CONDENSED"/>
              </a:rPr>
              <a:t>P</a:t>
            </a:r>
            <a:r>
              <a:rPr sz="1400" dirty="0">
                <a:latin typeface="FC BARCELONA CONDENSED"/>
                <a:cs typeface="FC BARCELONA CONDENSED"/>
              </a:rPr>
              <a:t>A</a:t>
            </a:r>
            <a:r>
              <a:rPr sz="1400" spc="-15" dirty="0">
                <a:latin typeface="FC BARCELONA CONDENSED"/>
                <a:cs typeface="FC BARCELONA CONDENSED"/>
              </a:rPr>
              <a:t>R</a:t>
            </a:r>
            <a:r>
              <a:rPr sz="1400" dirty="0">
                <a:latin typeface="FC BARCELONA CONDENSED"/>
                <a:cs typeface="FC BARCELONA CONDENSED"/>
              </a:rPr>
              <a:t>TIR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141739" y="4111127"/>
            <a:ext cx="3822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FC BARCELONA CONDENSED"/>
                <a:cs typeface="FC BARCELONA CONDENSED"/>
              </a:rPr>
              <a:t>BAR</a:t>
            </a:r>
            <a:r>
              <a:rPr sz="1400" spc="-25" dirty="0">
                <a:latin typeface="FC BARCELONA CONDENSED"/>
                <a:cs typeface="FC BARCELONA CONDENSED"/>
              </a:rPr>
              <a:t>Ç</a:t>
            </a:r>
            <a:r>
              <a:rPr sz="1400" dirty="0">
                <a:latin typeface="FC BARCELONA CONDENSED"/>
                <a:cs typeface="FC BARCELONA CONDENSED"/>
              </a:rPr>
              <a:t>A</a:t>
            </a:r>
          </a:p>
        </p:txBody>
      </p:sp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1695" y="3195670"/>
            <a:ext cx="840905" cy="84089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6" name="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11694" y="3195670"/>
            <a:ext cx="840905" cy="8408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dirty="0"/>
              <a:t>10</a:t>
            </a:r>
          </a:p>
        </p:txBody>
      </p:sp>
      <p:sp>
        <p:nvSpPr>
          <p:cNvPr id="48" name="object 14">
            <a:extLst>
              <a:ext uri="{FF2B5EF4-FFF2-40B4-BE49-F238E27FC236}">
                <a16:creationId xmlns:a16="http://schemas.microsoft.com/office/drawing/2014/main" id="{A2E11892-B0E9-F717-E231-A39453B68A8C}"/>
              </a:ext>
            </a:extLst>
          </p:cNvPr>
          <p:cNvSpPr/>
          <p:nvPr/>
        </p:nvSpPr>
        <p:spPr>
          <a:xfrm>
            <a:off x="8964003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154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àfic 3">
            <a:extLst>
              <a:ext uri="{FF2B5EF4-FFF2-40B4-BE49-F238E27FC236}">
                <a16:creationId xmlns:a16="http://schemas.microsoft.com/office/drawing/2014/main" id="{6F6A9477-AF80-3996-043A-0B5E3DD02EAC}"/>
              </a:ext>
            </a:extLst>
          </p:cNvPr>
          <p:cNvGrpSpPr/>
          <p:nvPr/>
        </p:nvGrpSpPr>
        <p:grpSpPr>
          <a:xfrm>
            <a:off x="5835383" y="3405125"/>
            <a:ext cx="473527" cy="421982"/>
            <a:chOff x="5955099" y="260318"/>
            <a:chExt cx="1764757" cy="1572656"/>
          </a:xfrm>
          <a:solidFill>
            <a:srgbClr val="000000"/>
          </a:solidFill>
        </p:grpSpPr>
        <p:sp>
          <p:nvSpPr>
            <p:cNvPr id="7" name="Forma lliure: forma 6">
              <a:extLst>
                <a:ext uri="{FF2B5EF4-FFF2-40B4-BE49-F238E27FC236}">
                  <a16:creationId xmlns:a16="http://schemas.microsoft.com/office/drawing/2014/main" id="{EFF352CD-F371-7F17-14E3-8496E35D5EDE}"/>
                </a:ext>
              </a:extLst>
            </p:cNvPr>
            <p:cNvSpPr/>
            <p:nvPr/>
          </p:nvSpPr>
          <p:spPr>
            <a:xfrm>
              <a:off x="5955099" y="1529486"/>
              <a:ext cx="193129" cy="193129"/>
            </a:xfrm>
            <a:custGeom>
              <a:avLst/>
              <a:gdLst>
                <a:gd name="connsiteX0" fmla="*/ 27590 w 193129"/>
                <a:gd name="connsiteY0" fmla="*/ 193129 h 193129"/>
                <a:gd name="connsiteX1" fmla="*/ 0 w 193129"/>
                <a:gd name="connsiteY1" fmla="*/ 165539 h 193129"/>
                <a:gd name="connsiteX2" fmla="*/ 165539 w 193129"/>
                <a:gd name="connsiteY2" fmla="*/ 0 h 193129"/>
                <a:gd name="connsiteX3" fmla="*/ 193129 w 193129"/>
                <a:gd name="connsiteY3" fmla="*/ 27590 h 193129"/>
                <a:gd name="connsiteX4" fmla="*/ 165539 w 193129"/>
                <a:gd name="connsiteY4" fmla="*/ 55180 h 193129"/>
                <a:gd name="connsiteX5" fmla="*/ 55180 w 193129"/>
                <a:gd name="connsiteY5" fmla="*/ 165539 h 193129"/>
                <a:gd name="connsiteX6" fmla="*/ 27590 w 193129"/>
                <a:gd name="connsiteY6" fmla="*/ 193129 h 19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29" h="193129">
                  <a:moveTo>
                    <a:pt x="27590" y="193129"/>
                  </a:moveTo>
                  <a:cubicBezTo>
                    <a:pt x="12329" y="193129"/>
                    <a:pt x="0" y="180801"/>
                    <a:pt x="0" y="165539"/>
                  </a:cubicBezTo>
                  <a:cubicBezTo>
                    <a:pt x="0" y="74247"/>
                    <a:pt x="74247" y="0"/>
                    <a:pt x="165539" y="0"/>
                  </a:cubicBezTo>
                  <a:cubicBezTo>
                    <a:pt x="180801" y="0"/>
                    <a:pt x="193129" y="12329"/>
                    <a:pt x="193129" y="27590"/>
                  </a:cubicBezTo>
                  <a:cubicBezTo>
                    <a:pt x="193129" y="42851"/>
                    <a:pt x="180801" y="55180"/>
                    <a:pt x="165539" y="55180"/>
                  </a:cubicBezTo>
                  <a:cubicBezTo>
                    <a:pt x="104681" y="55180"/>
                    <a:pt x="55180" y="104681"/>
                    <a:pt x="55180" y="165539"/>
                  </a:cubicBezTo>
                  <a:cubicBezTo>
                    <a:pt x="55180" y="180801"/>
                    <a:pt x="42826" y="193129"/>
                    <a:pt x="27590" y="193129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49" name="Forma lliure: forma 48">
              <a:extLst>
                <a:ext uri="{FF2B5EF4-FFF2-40B4-BE49-F238E27FC236}">
                  <a16:creationId xmlns:a16="http://schemas.microsoft.com/office/drawing/2014/main" id="{7447F162-5705-C1F8-8740-1D7FD09EB6A2}"/>
                </a:ext>
              </a:extLst>
            </p:cNvPr>
            <p:cNvSpPr/>
            <p:nvPr/>
          </p:nvSpPr>
          <p:spPr>
            <a:xfrm>
              <a:off x="6093061" y="1529454"/>
              <a:ext cx="137949" cy="55179"/>
            </a:xfrm>
            <a:custGeom>
              <a:avLst/>
              <a:gdLst>
                <a:gd name="connsiteX0" fmla="*/ 110360 w 137949"/>
                <a:gd name="connsiteY0" fmla="*/ 55180 h 55179"/>
                <a:gd name="connsiteX1" fmla="*/ 27590 w 137949"/>
                <a:gd name="connsiteY1" fmla="*/ 55180 h 55179"/>
                <a:gd name="connsiteX2" fmla="*/ 0 w 137949"/>
                <a:gd name="connsiteY2" fmla="*/ 27590 h 55179"/>
                <a:gd name="connsiteX3" fmla="*/ 27590 w 137949"/>
                <a:gd name="connsiteY3" fmla="*/ 0 h 55179"/>
                <a:gd name="connsiteX4" fmla="*/ 110360 w 137949"/>
                <a:gd name="connsiteY4" fmla="*/ 0 h 55179"/>
                <a:gd name="connsiteX5" fmla="*/ 137950 w 137949"/>
                <a:gd name="connsiteY5" fmla="*/ 27590 h 55179"/>
                <a:gd name="connsiteX6" fmla="*/ 110360 w 137949"/>
                <a:gd name="connsiteY6" fmla="*/ 55180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49" h="55179">
                  <a:moveTo>
                    <a:pt x="110360" y="55180"/>
                  </a:moveTo>
                  <a:lnTo>
                    <a:pt x="27590" y="55180"/>
                  </a:lnTo>
                  <a:cubicBezTo>
                    <a:pt x="12329" y="55180"/>
                    <a:pt x="0" y="42851"/>
                    <a:pt x="0" y="27590"/>
                  </a:cubicBezTo>
                  <a:cubicBezTo>
                    <a:pt x="0" y="12329"/>
                    <a:pt x="12329" y="0"/>
                    <a:pt x="27590" y="0"/>
                  </a:cubicBezTo>
                  <a:lnTo>
                    <a:pt x="110360" y="0"/>
                  </a:lnTo>
                  <a:cubicBezTo>
                    <a:pt x="125621" y="0"/>
                    <a:pt x="137950" y="12329"/>
                    <a:pt x="137950" y="27590"/>
                  </a:cubicBezTo>
                  <a:cubicBezTo>
                    <a:pt x="137950" y="42851"/>
                    <a:pt x="125596" y="55180"/>
                    <a:pt x="110360" y="5518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50" name="Forma lliure: forma 49">
              <a:extLst>
                <a:ext uri="{FF2B5EF4-FFF2-40B4-BE49-F238E27FC236}">
                  <a16:creationId xmlns:a16="http://schemas.microsoft.com/office/drawing/2014/main" id="{08B64DD0-C663-C293-470A-1F48AB244C25}"/>
                </a:ext>
              </a:extLst>
            </p:cNvPr>
            <p:cNvSpPr/>
            <p:nvPr/>
          </p:nvSpPr>
          <p:spPr>
            <a:xfrm>
              <a:off x="5955099" y="1667404"/>
              <a:ext cx="55179" cy="137949"/>
            </a:xfrm>
            <a:custGeom>
              <a:avLst/>
              <a:gdLst>
                <a:gd name="connsiteX0" fmla="*/ 27590 w 55179"/>
                <a:gd name="connsiteY0" fmla="*/ 137950 h 137949"/>
                <a:gd name="connsiteX1" fmla="*/ 0 w 55179"/>
                <a:gd name="connsiteY1" fmla="*/ 110360 h 137949"/>
                <a:gd name="connsiteX2" fmla="*/ 0 w 55179"/>
                <a:gd name="connsiteY2" fmla="*/ 27590 h 137949"/>
                <a:gd name="connsiteX3" fmla="*/ 27590 w 55179"/>
                <a:gd name="connsiteY3" fmla="*/ 0 h 137949"/>
                <a:gd name="connsiteX4" fmla="*/ 55180 w 55179"/>
                <a:gd name="connsiteY4" fmla="*/ 27590 h 137949"/>
                <a:gd name="connsiteX5" fmla="*/ 55180 w 55179"/>
                <a:gd name="connsiteY5" fmla="*/ 110360 h 137949"/>
                <a:gd name="connsiteX6" fmla="*/ 27590 w 55179"/>
                <a:gd name="connsiteY6" fmla="*/ 137950 h 13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79" h="137949">
                  <a:moveTo>
                    <a:pt x="27590" y="137950"/>
                  </a:moveTo>
                  <a:cubicBezTo>
                    <a:pt x="12329" y="137950"/>
                    <a:pt x="0" y="125621"/>
                    <a:pt x="0" y="110360"/>
                  </a:cubicBezTo>
                  <a:lnTo>
                    <a:pt x="0" y="27590"/>
                  </a:lnTo>
                  <a:cubicBezTo>
                    <a:pt x="0" y="12329"/>
                    <a:pt x="12329" y="0"/>
                    <a:pt x="27590" y="0"/>
                  </a:cubicBezTo>
                  <a:cubicBezTo>
                    <a:pt x="42850" y="0"/>
                    <a:pt x="55180" y="12329"/>
                    <a:pt x="55180" y="27590"/>
                  </a:cubicBezTo>
                  <a:lnTo>
                    <a:pt x="55180" y="110360"/>
                  </a:lnTo>
                  <a:cubicBezTo>
                    <a:pt x="55180" y="125621"/>
                    <a:pt x="42826" y="137950"/>
                    <a:pt x="27590" y="13795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51" name="Forma lliure: forma 50">
              <a:extLst>
                <a:ext uri="{FF2B5EF4-FFF2-40B4-BE49-F238E27FC236}">
                  <a16:creationId xmlns:a16="http://schemas.microsoft.com/office/drawing/2014/main" id="{6F46434E-E531-788D-2189-93034FD9F742}"/>
                </a:ext>
              </a:extLst>
            </p:cNvPr>
            <p:cNvSpPr/>
            <p:nvPr/>
          </p:nvSpPr>
          <p:spPr>
            <a:xfrm>
              <a:off x="5955099" y="1751723"/>
              <a:ext cx="82769" cy="81251"/>
            </a:xfrm>
            <a:custGeom>
              <a:avLst/>
              <a:gdLst>
                <a:gd name="connsiteX0" fmla="*/ 55180 w 82769"/>
                <a:gd name="connsiteY0" fmla="*/ 81252 h 81251"/>
                <a:gd name="connsiteX1" fmla="*/ 0 w 82769"/>
                <a:gd name="connsiteY1" fmla="*/ 26072 h 81251"/>
                <a:gd name="connsiteX2" fmla="*/ 26161 w 82769"/>
                <a:gd name="connsiteY2" fmla="*/ 59 h 81251"/>
                <a:gd name="connsiteX3" fmla="*/ 55180 w 82769"/>
                <a:gd name="connsiteY3" fmla="*/ 26047 h 81251"/>
                <a:gd name="connsiteX4" fmla="*/ 82770 w 82769"/>
                <a:gd name="connsiteY4" fmla="*/ 53637 h 81251"/>
                <a:gd name="connsiteX5" fmla="*/ 55180 w 82769"/>
                <a:gd name="connsiteY5" fmla="*/ 81252 h 8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69" h="81251">
                  <a:moveTo>
                    <a:pt x="55180" y="81252"/>
                  </a:moveTo>
                  <a:cubicBezTo>
                    <a:pt x="24745" y="81252"/>
                    <a:pt x="0" y="56506"/>
                    <a:pt x="0" y="26072"/>
                  </a:cubicBezTo>
                  <a:cubicBezTo>
                    <a:pt x="0" y="11429"/>
                    <a:pt x="11528" y="859"/>
                    <a:pt x="26161" y="59"/>
                  </a:cubicBezTo>
                  <a:cubicBezTo>
                    <a:pt x="41557" y="-963"/>
                    <a:pt x="53529" y="11539"/>
                    <a:pt x="55180" y="26047"/>
                  </a:cubicBezTo>
                  <a:cubicBezTo>
                    <a:pt x="70403" y="26047"/>
                    <a:pt x="82770" y="38413"/>
                    <a:pt x="82770" y="53637"/>
                  </a:cubicBezTo>
                  <a:cubicBezTo>
                    <a:pt x="82770" y="68885"/>
                    <a:pt x="70416" y="81252"/>
                    <a:pt x="55180" y="81252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52" name="Forma lliure: forma 51">
              <a:extLst>
                <a:ext uri="{FF2B5EF4-FFF2-40B4-BE49-F238E27FC236}">
                  <a16:creationId xmlns:a16="http://schemas.microsoft.com/office/drawing/2014/main" id="{BF0CF874-B152-69BB-6636-712294DA258B}"/>
                </a:ext>
              </a:extLst>
            </p:cNvPr>
            <p:cNvSpPr/>
            <p:nvPr/>
          </p:nvSpPr>
          <p:spPr>
            <a:xfrm>
              <a:off x="6479320" y="1529486"/>
              <a:ext cx="193129" cy="193129"/>
            </a:xfrm>
            <a:custGeom>
              <a:avLst/>
              <a:gdLst>
                <a:gd name="connsiteX0" fmla="*/ 165539 w 193129"/>
                <a:gd name="connsiteY0" fmla="*/ 193129 h 193129"/>
                <a:gd name="connsiteX1" fmla="*/ 137950 w 193129"/>
                <a:gd name="connsiteY1" fmla="*/ 165539 h 193129"/>
                <a:gd name="connsiteX2" fmla="*/ 27590 w 193129"/>
                <a:gd name="connsiteY2" fmla="*/ 55180 h 193129"/>
                <a:gd name="connsiteX3" fmla="*/ 0 w 193129"/>
                <a:gd name="connsiteY3" fmla="*/ 27590 h 193129"/>
                <a:gd name="connsiteX4" fmla="*/ 27590 w 193129"/>
                <a:gd name="connsiteY4" fmla="*/ 0 h 193129"/>
                <a:gd name="connsiteX5" fmla="*/ 193129 w 193129"/>
                <a:gd name="connsiteY5" fmla="*/ 165539 h 193129"/>
                <a:gd name="connsiteX6" fmla="*/ 165539 w 193129"/>
                <a:gd name="connsiteY6" fmla="*/ 193129 h 19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29" h="193129">
                  <a:moveTo>
                    <a:pt x="165539" y="193129"/>
                  </a:moveTo>
                  <a:cubicBezTo>
                    <a:pt x="150278" y="193129"/>
                    <a:pt x="137950" y="180801"/>
                    <a:pt x="137950" y="165539"/>
                  </a:cubicBezTo>
                  <a:cubicBezTo>
                    <a:pt x="137950" y="104681"/>
                    <a:pt x="88449" y="55180"/>
                    <a:pt x="27590" y="55180"/>
                  </a:cubicBezTo>
                  <a:cubicBezTo>
                    <a:pt x="12329" y="55180"/>
                    <a:pt x="0" y="42851"/>
                    <a:pt x="0" y="27590"/>
                  </a:cubicBezTo>
                  <a:cubicBezTo>
                    <a:pt x="0" y="12329"/>
                    <a:pt x="12329" y="0"/>
                    <a:pt x="27590" y="0"/>
                  </a:cubicBezTo>
                  <a:cubicBezTo>
                    <a:pt x="118883" y="0"/>
                    <a:pt x="193129" y="74247"/>
                    <a:pt x="193129" y="165539"/>
                  </a:cubicBezTo>
                  <a:cubicBezTo>
                    <a:pt x="193129" y="180801"/>
                    <a:pt x="180775" y="193129"/>
                    <a:pt x="165539" y="193129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53" name="Forma lliure: forma 52">
              <a:extLst>
                <a:ext uri="{FF2B5EF4-FFF2-40B4-BE49-F238E27FC236}">
                  <a16:creationId xmlns:a16="http://schemas.microsoft.com/office/drawing/2014/main" id="{A2AD7520-F1A9-0DBD-5B2E-B1E4138E8FFB}"/>
                </a:ext>
              </a:extLst>
            </p:cNvPr>
            <p:cNvSpPr/>
            <p:nvPr/>
          </p:nvSpPr>
          <p:spPr>
            <a:xfrm>
              <a:off x="6396550" y="1529454"/>
              <a:ext cx="137949" cy="55179"/>
            </a:xfrm>
            <a:custGeom>
              <a:avLst/>
              <a:gdLst>
                <a:gd name="connsiteX0" fmla="*/ 110360 w 137949"/>
                <a:gd name="connsiteY0" fmla="*/ 55180 h 55179"/>
                <a:gd name="connsiteX1" fmla="*/ 27590 w 137949"/>
                <a:gd name="connsiteY1" fmla="*/ 55180 h 55179"/>
                <a:gd name="connsiteX2" fmla="*/ 0 w 137949"/>
                <a:gd name="connsiteY2" fmla="*/ 27590 h 55179"/>
                <a:gd name="connsiteX3" fmla="*/ 27590 w 137949"/>
                <a:gd name="connsiteY3" fmla="*/ 0 h 55179"/>
                <a:gd name="connsiteX4" fmla="*/ 110360 w 137949"/>
                <a:gd name="connsiteY4" fmla="*/ 0 h 55179"/>
                <a:gd name="connsiteX5" fmla="*/ 137950 w 137949"/>
                <a:gd name="connsiteY5" fmla="*/ 27590 h 55179"/>
                <a:gd name="connsiteX6" fmla="*/ 110360 w 137949"/>
                <a:gd name="connsiteY6" fmla="*/ 55180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49" h="55179">
                  <a:moveTo>
                    <a:pt x="110360" y="55180"/>
                  </a:moveTo>
                  <a:lnTo>
                    <a:pt x="27590" y="55180"/>
                  </a:lnTo>
                  <a:cubicBezTo>
                    <a:pt x="12329" y="55180"/>
                    <a:pt x="0" y="42851"/>
                    <a:pt x="0" y="27590"/>
                  </a:cubicBezTo>
                  <a:cubicBezTo>
                    <a:pt x="0" y="12329"/>
                    <a:pt x="12329" y="0"/>
                    <a:pt x="27590" y="0"/>
                  </a:cubicBezTo>
                  <a:lnTo>
                    <a:pt x="110360" y="0"/>
                  </a:lnTo>
                  <a:cubicBezTo>
                    <a:pt x="125621" y="0"/>
                    <a:pt x="137950" y="12329"/>
                    <a:pt x="137950" y="27590"/>
                  </a:cubicBezTo>
                  <a:cubicBezTo>
                    <a:pt x="137950" y="42851"/>
                    <a:pt x="125596" y="55180"/>
                    <a:pt x="110360" y="5518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54" name="Forma lliure: forma 53">
              <a:extLst>
                <a:ext uri="{FF2B5EF4-FFF2-40B4-BE49-F238E27FC236}">
                  <a16:creationId xmlns:a16="http://schemas.microsoft.com/office/drawing/2014/main" id="{F0F435AE-A4D8-7A85-8629-89A9009C4828}"/>
                </a:ext>
              </a:extLst>
            </p:cNvPr>
            <p:cNvSpPr/>
            <p:nvPr/>
          </p:nvSpPr>
          <p:spPr>
            <a:xfrm>
              <a:off x="6617269" y="1667404"/>
              <a:ext cx="55179" cy="137949"/>
            </a:xfrm>
            <a:custGeom>
              <a:avLst/>
              <a:gdLst>
                <a:gd name="connsiteX0" fmla="*/ 27590 w 55179"/>
                <a:gd name="connsiteY0" fmla="*/ 137950 h 137949"/>
                <a:gd name="connsiteX1" fmla="*/ 0 w 55179"/>
                <a:gd name="connsiteY1" fmla="*/ 110360 h 137949"/>
                <a:gd name="connsiteX2" fmla="*/ 0 w 55179"/>
                <a:gd name="connsiteY2" fmla="*/ 27590 h 137949"/>
                <a:gd name="connsiteX3" fmla="*/ 27590 w 55179"/>
                <a:gd name="connsiteY3" fmla="*/ 0 h 137949"/>
                <a:gd name="connsiteX4" fmla="*/ 55180 w 55179"/>
                <a:gd name="connsiteY4" fmla="*/ 27590 h 137949"/>
                <a:gd name="connsiteX5" fmla="*/ 55180 w 55179"/>
                <a:gd name="connsiteY5" fmla="*/ 110360 h 137949"/>
                <a:gd name="connsiteX6" fmla="*/ 27590 w 55179"/>
                <a:gd name="connsiteY6" fmla="*/ 137950 h 13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79" h="137949">
                  <a:moveTo>
                    <a:pt x="27590" y="137950"/>
                  </a:moveTo>
                  <a:cubicBezTo>
                    <a:pt x="12329" y="137950"/>
                    <a:pt x="0" y="125621"/>
                    <a:pt x="0" y="110360"/>
                  </a:cubicBezTo>
                  <a:lnTo>
                    <a:pt x="0" y="27590"/>
                  </a:lnTo>
                  <a:cubicBezTo>
                    <a:pt x="0" y="12329"/>
                    <a:pt x="12329" y="0"/>
                    <a:pt x="27590" y="0"/>
                  </a:cubicBezTo>
                  <a:cubicBezTo>
                    <a:pt x="42851" y="0"/>
                    <a:pt x="55180" y="12329"/>
                    <a:pt x="55180" y="27590"/>
                  </a:cubicBezTo>
                  <a:lnTo>
                    <a:pt x="55180" y="110360"/>
                  </a:lnTo>
                  <a:cubicBezTo>
                    <a:pt x="55180" y="125621"/>
                    <a:pt x="42826" y="137950"/>
                    <a:pt x="27590" y="13795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55" name="Forma lliure: forma 54">
              <a:extLst>
                <a:ext uri="{FF2B5EF4-FFF2-40B4-BE49-F238E27FC236}">
                  <a16:creationId xmlns:a16="http://schemas.microsoft.com/office/drawing/2014/main" id="{645AE9E0-DC7F-024C-D16F-4E94233ACADC}"/>
                </a:ext>
              </a:extLst>
            </p:cNvPr>
            <p:cNvSpPr/>
            <p:nvPr/>
          </p:nvSpPr>
          <p:spPr>
            <a:xfrm>
              <a:off x="6589679" y="1750205"/>
              <a:ext cx="82769" cy="82769"/>
            </a:xfrm>
            <a:custGeom>
              <a:avLst/>
              <a:gdLst>
                <a:gd name="connsiteX0" fmla="*/ 27590 w 82769"/>
                <a:gd name="connsiteY0" fmla="*/ 82770 h 82769"/>
                <a:gd name="connsiteX1" fmla="*/ 0 w 82769"/>
                <a:gd name="connsiteY1" fmla="*/ 55180 h 82769"/>
                <a:gd name="connsiteX2" fmla="*/ 27590 w 82769"/>
                <a:gd name="connsiteY2" fmla="*/ 27590 h 82769"/>
                <a:gd name="connsiteX3" fmla="*/ 55180 w 82769"/>
                <a:gd name="connsiteY3" fmla="*/ 0 h 82769"/>
                <a:gd name="connsiteX4" fmla="*/ 82770 w 82769"/>
                <a:gd name="connsiteY4" fmla="*/ 27590 h 82769"/>
                <a:gd name="connsiteX5" fmla="*/ 27590 w 82769"/>
                <a:gd name="connsiteY5" fmla="*/ 82770 h 8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69" h="82769">
                  <a:moveTo>
                    <a:pt x="27590" y="82770"/>
                  </a:moveTo>
                  <a:cubicBezTo>
                    <a:pt x="12329" y="82770"/>
                    <a:pt x="0" y="70441"/>
                    <a:pt x="0" y="55180"/>
                  </a:cubicBezTo>
                  <a:cubicBezTo>
                    <a:pt x="0" y="39919"/>
                    <a:pt x="12329" y="27590"/>
                    <a:pt x="27590" y="27590"/>
                  </a:cubicBezTo>
                  <a:cubicBezTo>
                    <a:pt x="27590" y="12329"/>
                    <a:pt x="39919" y="0"/>
                    <a:pt x="55180" y="0"/>
                  </a:cubicBezTo>
                  <a:cubicBezTo>
                    <a:pt x="70441" y="0"/>
                    <a:pt x="82770" y="12329"/>
                    <a:pt x="82770" y="27590"/>
                  </a:cubicBezTo>
                  <a:cubicBezTo>
                    <a:pt x="82770" y="58024"/>
                    <a:pt x="58002" y="82770"/>
                    <a:pt x="27590" y="8277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56" name="Forma lliure: forma 55">
              <a:extLst>
                <a:ext uri="{FF2B5EF4-FFF2-40B4-BE49-F238E27FC236}">
                  <a16:creationId xmlns:a16="http://schemas.microsoft.com/office/drawing/2014/main" id="{0A6752B1-5879-78D8-1047-C3585F372590}"/>
                </a:ext>
              </a:extLst>
            </p:cNvPr>
            <p:cNvSpPr/>
            <p:nvPr/>
          </p:nvSpPr>
          <p:spPr>
            <a:xfrm>
              <a:off x="5982701" y="1777795"/>
              <a:ext cx="662157" cy="55179"/>
            </a:xfrm>
            <a:custGeom>
              <a:avLst/>
              <a:gdLst>
                <a:gd name="connsiteX0" fmla="*/ 634568 w 662157"/>
                <a:gd name="connsiteY0" fmla="*/ 55180 h 55179"/>
                <a:gd name="connsiteX1" fmla="*/ 27590 w 662157"/>
                <a:gd name="connsiteY1" fmla="*/ 55180 h 55179"/>
                <a:gd name="connsiteX2" fmla="*/ 0 w 662157"/>
                <a:gd name="connsiteY2" fmla="*/ 27590 h 55179"/>
                <a:gd name="connsiteX3" fmla="*/ 27590 w 662157"/>
                <a:gd name="connsiteY3" fmla="*/ 0 h 55179"/>
                <a:gd name="connsiteX4" fmla="*/ 634568 w 662157"/>
                <a:gd name="connsiteY4" fmla="*/ 0 h 55179"/>
                <a:gd name="connsiteX5" fmla="*/ 662158 w 662157"/>
                <a:gd name="connsiteY5" fmla="*/ 27590 h 55179"/>
                <a:gd name="connsiteX6" fmla="*/ 634568 w 662157"/>
                <a:gd name="connsiteY6" fmla="*/ 55180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7" h="55179">
                  <a:moveTo>
                    <a:pt x="634568" y="55180"/>
                  </a:moveTo>
                  <a:lnTo>
                    <a:pt x="27590" y="55180"/>
                  </a:lnTo>
                  <a:cubicBezTo>
                    <a:pt x="12329" y="55180"/>
                    <a:pt x="0" y="42851"/>
                    <a:pt x="0" y="27590"/>
                  </a:cubicBezTo>
                  <a:cubicBezTo>
                    <a:pt x="0" y="12329"/>
                    <a:pt x="12329" y="0"/>
                    <a:pt x="27590" y="0"/>
                  </a:cubicBezTo>
                  <a:lnTo>
                    <a:pt x="634568" y="0"/>
                  </a:lnTo>
                  <a:cubicBezTo>
                    <a:pt x="649829" y="0"/>
                    <a:pt x="662158" y="12329"/>
                    <a:pt x="662158" y="27590"/>
                  </a:cubicBezTo>
                  <a:cubicBezTo>
                    <a:pt x="662158" y="42851"/>
                    <a:pt x="649804" y="55180"/>
                    <a:pt x="634568" y="5518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57" name="Forma lliure: forma 56">
              <a:extLst>
                <a:ext uri="{FF2B5EF4-FFF2-40B4-BE49-F238E27FC236}">
                  <a16:creationId xmlns:a16="http://schemas.microsoft.com/office/drawing/2014/main" id="{2C0E797D-14BF-31A2-C8F9-CB099AAFA6E0}"/>
                </a:ext>
              </a:extLst>
            </p:cNvPr>
            <p:cNvSpPr/>
            <p:nvPr/>
          </p:nvSpPr>
          <p:spPr>
            <a:xfrm>
              <a:off x="6175831" y="1420857"/>
              <a:ext cx="55179" cy="163776"/>
            </a:xfrm>
            <a:custGeom>
              <a:avLst/>
              <a:gdLst>
                <a:gd name="connsiteX0" fmla="*/ 27590 w 55179"/>
                <a:gd name="connsiteY0" fmla="*/ 163777 h 163776"/>
                <a:gd name="connsiteX1" fmla="*/ 0 w 55179"/>
                <a:gd name="connsiteY1" fmla="*/ 136187 h 163776"/>
                <a:gd name="connsiteX2" fmla="*/ 0 w 55179"/>
                <a:gd name="connsiteY2" fmla="*/ 27590 h 163776"/>
                <a:gd name="connsiteX3" fmla="*/ 27590 w 55179"/>
                <a:gd name="connsiteY3" fmla="*/ 0 h 163776"/>
                <a:gd name="connsiteX4" fmla="*/ 55180 w 55179"/>
                <a:gd name="connsiteY4" fmla="*/ 27590 h 163776"/>
                <a:gd name="connsiteX5" fmla="*/ 55180 w 55179"/>
                <a:gd name="connsiteY5" fmla="*/ 136187 h 163776"/>
                <a:gd name="connsiteX6" fmla="*/ 27590 w 55179"/>
                <a:gd name="connsiteY6" fmla="*/ 163777 h 16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79" h="163776">
                  <a:moveTo>
                    <a:pt x="27590" y="163777"/>
                  </a:moveTo>
                  <a:cubicBezTo>
                    <a:pt x="12329" y="163777"/>
                    <a:pt x="0" y="151448"/>
                    <a:pt x="0" y="136187"/>
                  </a:cubicBezTo>
                  <a:lnTo>
                    <a:pt x="0" y="27590"/>
                  </a:lnTo>
                  <a:cubicBezTo>
                    <a:pt x="0" y="12329"/>
                    <a:pt x="12329" y="0"/>
                    <a:pt x="27590" y="0"/>
                  </a:cubicBezTo>
                  <a:cubicBezTo>
                    <a:pt x="42851" y="0"/>
                    <a:pt x="55180" y="12329"/>
                    <a:pt x="55180" y="27590"/>
                  </a:cubicBezTo>
                  <a:lnTo>
                    <a:pt x="55180" y="136187"/>
                  </a:lnTo>
                  <a:cubicBezTo>
                    <a:pt x="55180" y="151448"/>
                    <a:pt x="42826" y="163777"/>
                    <a:pt x="27590" y="163777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58" name="Forma lliure: forma 57">
              <a:extLst>
                <a:ext uri="{FF2B5EF4-FFF2-40B4-BE49-F238E27FC236}">
                  <a16:creationId xmlns:a16="http://schemas.microsoft.com/office/drawing/2014/main" id="{F94A8836-5BA4-F6C2-BA69-79F5D30D5714}"/>
                </a:ext>
              </a:extLst>
            </p:cNvPr>
            <p:cNvSpPr/>
            <p:nvPr/>
          </p:nvSpPr>
          <p:spPr>
            <a:xfrm>
              <a:off x="6396550" y="1420857"/>
              <a:ext cx="55179" cy="163776"/>
            </a:xfrm>
            <a:custGeom>
              <a:avLst/>
              <a:gdLst>
                <a:gd name="connsiteX0" fmla="*/ 27590 w 55179"/>
                <a:gd name="connsiteY0" fmla="*/ 163777 h 163776"/>
                <a:gd name="connsiteX1" fmla="*/ 0 w 55179"/>
                <a:gd name="connsiteY1" fmla="*/ 136187 h 163776"/>
                <a:gd name="connsiteX2" fmla="*/ 0 w 55179"/>
                <a:gd name="connsiteY2" fmla="*/ 27590 h 163776"/>
                <a:gd name="connsiteX3" fmla="*/ 27590 w 55179"/>
                <a:gd name="connsiteY3" fmla="*/ 0 h 163776"/>
                <a:gd name="connsiteX4" fmla="*/ 55180 w 55179"/>
                <a:gd name="connsiteY4" fmla="*/ 27590 h 163776"/>
                <a:gd name="connsiteX5" fmla="*/ 55180 w 55179"/>
                <a:gd name="connsiteY5" fmla="*/ 136187 h 163776"/>
                <a:gd name="connsiteX6" fmla="*/ 27590 w 55179"/>
                <a:gd name="connsiteY6" fmla="*/ 163777 h 16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79" h="163776">
                  <a:moveTo>
                    <a:pt x="27590" y="163777"/>
                  </a:moveTo>
                  <a:cubicBezTo>
                    <a:pt x="12329" y="163777"/>
                    <a:pt x="0" y="151448"/>
                    <a:pt x="0" y="136187"/>
                  </a:cubicBezTo>
                  <a:lnTo>
                    <a:pt x="0" y="27590"/>
                  </a:lnTo>
                  <a:cubicBezTo>
                    <a:pt x="0" y="12329"/>
                    <a:pt x="12329" y="0"/>
                    <a:pt x="27590" y="0"/>
                  </a:cubicBezTo>
                  <a:cubicBezTo>
                    <a:pt x="42851" y="0"/>
                    <a:pt x="55180" y="12329"/>
                    <a:pt x="55180" y="27590"/>
                  </a:cubicBezTo>
                  <a:lnTo>
                    <a:pt x="55180" y="136187"/>
                  </a:lnTo>
                  <a:cubicBezTo>
                    <a:pt x="55180" y="151448"/>
                    <a:pt x="42826" y="163777"/>
                    <a:pt x="27590" y="163777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59" name="Forma lliure: forma 58">
              <a:extLst>
                <a:ext uri="{FF2B5EF4-FFF2-40B4-BE49-F238E27FC236}">
                  <a16:creationId xmlns:a16="http://schemas.microsoft.com/office/drawing/2014/main" id="{824AD179-694A-C780-5017-E3D0928CF2E7}"/>
                </a:ext>
              </a:extLst>
            </p:cNvPr>
            <p:cNvSpPr/>
            <p:nvPr/>
          </p:nvSpPr>
          <p:spPr>
            <a:xfrm>
              <a:off x="6037875" y="1198457"/>
              <a:ext cx="551798" cy="303438"/>
            </a:xfrm>
            <a:custGeom>
              <a:avLst/>
              <a:gdLst>
                <a:gd name="connsiteX0" fmla="*/ 275874 w 551798"/>
                <a:gd name="connsiteY0" fmla="*/ 303439 h 303438"/>
                <a:gd name="connsiteX1" fmla="*/ 0 w 551798"/>
                <a:gd name="connsiteY1" fmla="*/ 27590 h 303438"/>
                <a:gd name="connsiteX2" fmla="*/ 27590 w 551798"/>
                <a:gd name="connsiteY2" fmla="*/ 0 h 303438"/>
                <a:gd name="connsiteX3" fmla="*/ 55180 w 551798"/>
                <a:gd name="connsiteY3" fmla="*/ 27590 h 303438"/>
                <a:gd name="connsiteX4" fmla="*/ 275874 w 551798"/>
                <a:gd name="connsiteY4" fmla="*/ 248259 h 303438"/>
                <a:gd name="connsiteX5" fmla="*/ 496618 w 551798"/>
                <a:gd name="connsiteY5" fmla="*/ 27590 h 303438"/>
                <a:gd name="connsiteX6" fmla="*/ 524208 w 551798"/>
                <a:gd name="connsiteY6" fmla="*/ 0 h 303438"/>
                <a:gd name="connsiteX7" fmla="*/ 551798 w 551798"/>
                <a:gd name="connsiteY7" fmla="*/ 27590 h 303438"/>
                <a:gd name="connsiteX8" fmla="*/ 275874 w 551798"/>
                <a:gd name="connsiteY8" fmla="*/ 303439 h 30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798" h="303438">
                  <a:moveTo>
                    <a:pt x="275874" y="303439"/>
                  </a:moveTo>
                  <a:cubicBezTo>
                    <a:pt x="123748" y="303439"/>
                    <a:pt x="0" y="179703"/>
                    <a:pt x="0" y="27590"/>
                  </a:cubicBezTo>
                  <a:cubicBezTo>
                    <a:pt x="0" y="12329"/>
                    <a:pt x="12329" y="0"/>
                    <a:pt x="27590" y="0"/>
                  </a:cubicBezTo>
                  <a:cubicBezTo>
                    <a:pt x="42851" y="0"/>
                    <a:pt x="55180" y="12329"/>
                    <a:pt x="55180" y="27590"/>
                  </a:cubicBezTo>
                  <a:cubicBezTo>
                    <a:pt x="55180" y="149257"/>
                    <a:pt x="154172" y="248259"/>
                    <a:pt x="275874" y="248259"/>
                  </a:cubicBezTo>
                  <a:cubicBezTo>
                    <a:pt x="397601" y="248259"/>
                    <a:pt x="496618" y="149266"/>
                    <a:pt x="496618" y="27590"/>
                  </a:cubicBezTo>
                  <a:cubicBezTo>
                    <a:pt x="496618" y="12329"/>
                    <a:pt x="508947" y="0"/>
                    <a:pt x="524208" y="0"/>
                  </a:cubicBezTo>
                  <a:cubicBezTo>
                    <a:pt x="539469" y="0"/>
                    <a:pt x="551798" y="12329"/>
                    <a:pt x="551798" y="27590"/>
                  </a:cubicBezTo>
                  <a:cubicBezTo>
                    <a:pt x="551798" y="179703"/>
                    <a:pt x="428000" y="303439"/>
                    <a:pt x="275874" y="303439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60" name="Forma lliure: forma 59">
              <a:extLst>
                <a:ext uri="{FF2B5EF4-FFF2-40B4-BE49-F238E27FC236}">
                  <a16:creationId xmlns:a16="http://schemas.microsoft.com/office/drawing/2014/main" id="{050F5111-0809-25D1-AE38-ACBEF9A25BAF}"/>
                </a:ext>
              </a:extLst>
            </p:cNvPr>
            <p:cNvSpPr/>
            <p:nvPr/>
          </p:nvSpPr>
          <p:spPr>
            <a:xfrm>
              <a:off x="6037881" y="1032852"/>
              <a:ext cx="55179" cy="222122"/>
            </a:xfrm>
            <a:custGeom>
              <a:avLst/>
              <a:gdLst>
                <a:gd name="connsiteX0" fmla="*/ 27590 w 55179"/>
                <a:gd name="connsiteY0" fmla="*/ 222122 h 222122"/>
                <a:gd name="connsiteX1" fmla="*/ 0 w 55179"/>
                <a:gd name="connsiteY1" fmla="*/ 194533 h 222122"/>
                <a:gd name="connsiteX2" fmla="*/ 0 w 55179"/>
                <a:gd name="connsiteY2" fmla="*/ 27590 h 222122"/>
                <a:gd name="connsiteX3" fmla="*/ 27590 w 55179"/>
                <a:gd name="connsiteY3" fmla="*/ 0 h 222122"/>
                <a:gd name="connsiteX4" fmla="*/ 55180 w 55179"/>
                <a:gd name="connsiteY4" fmla="*/ 27590 h 222122"/>
                <a:gd name="connsiteX5" fmla="*/ 55180 w 55179"/>
                <a:gd name="connsiteY5" fmla="*/ 194533 h 222122"/>
                <a:gd name="connsiteX6" fmla="*/ 27590 w 55179"/>
                <a:gd name="connsiteY6" fmla="*/ 222122 h 2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79" h="222122">
                  <a:moveTo>
                    <a:pt x="27590" y="222122"/>
                  </a:moveTo>
                  <a:cubicBezTo>
                    <a:pt x="12329" y="222122"/>
                    <a:pt x="0" y="209794"/>
                    <a:pt x="0" y="194533"/>
                  </a:cubicBezTo>
                  <a:lnTo>
                    <a:pt x="0" y="27590"/>
                  </a:lnTo>
                  <a:cubicBezTo>
                    <a:pt x="0" y="12367"/>
                    <a:pt x="12329" y="0"/>
                    <a:pt x="27590" y="0"/>
                  </a:cubicBezTo>
                  <a:cubicBezTo>
                    <a:pt x="42851" y="0"/>
                    <a:pt x="55180" y="12367"/>
                    <a:pt x="55180" y="27590"/>
                  </a:cubicBezTo>
                  <a:lnTo>
                    <a:pt x="55180" y="194533"/>
                  </a:lnTo>
                  <a:cubicBezTo>
                    <a:pt x="55180" y="209794"/>
                    <a:pt x="42826" y="222122"/>
                    <a:pt x="27590" y="222122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61" name="Forma lliure: forma 60">
              <a:extLst>
                <a:ext uri="{FF2B5EF4-FFF2-40B4-BE49-F238E27FC236}">
                  <a16:creationId xmlns:a16="http://schemas.microsoft.com/office/drawing/2014/main" id="{0636F5B2-70B4-6B11-057B-8B99A5A21C24}"/>
                </a:ext>
              </a:extLst>
            </p:cNvPr>
            <p:cNvSpPr/>
            <p:nvPr/>
          </p:nvSpPr>
          <p:spPr>
            <a:xfrm>
              <a:off x="6534499" y="1032849"/>
              <a:ext cx="55179" cy="220769"/>
            </a:xfrm>
            <a:custGeom>
              <a:avLst/>
              <a:gdLst>
                <a:gd name="connsiteX0" fmla="*/ 27590 w 55179"/>
                <a:gd name="connsiteY0" fmla="*/ 220770 h 220769"/>
                <a:gd name="connsiteX1" fmla="*/ 0 w 55179"/>
                <a:gd name="connsiteY1" fmla="*/ 193180 h 220769"/>
                <a:gd name="connsiteX2" fmla="*/ 0 w 55179"/>
                <a:gd name="connsiteY2" fmla="*/ 27590 h 220769"/>
                <a:gd name="connsiteX3" fmla="*/ 27590 w 55179"/>
                <a:gd name="connsiteY3" fmla="*/ 0 h 220769"/>
                <a:gd name="connsiteX4" fmla="*/ 55180 w 55179"/>
                <a:gd name="connsiteY4" fmla="*/ 27590 h 220769"/>
                <a:gd name="connsiteX5" fmla="*/ 55180 w 55179"/>
                <a:gd name="connsiteY5" fmla="*/ 193180 h 220769"/>
                <a:gd name="connsiteX6" fmla="*/ 27590 w 55179"/>
                <a:gd name="connsiteY6" fmla="*/ 220770 h 22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79" h="220769">
                  <a:moveTo>
                    <a:pt x="27590" y="220770"/>
                  </a:moveTo>
                  <a:cubicBezTo>
                    <a:pt x="12329" y="220770"/>
                    <a:pt x="0" y="208441"/>
                    <a:pt x="0" y="193180"/>
                  </a:cubicBezTo>
                  <a:lnTo>
                    <a:pt x="0" y="27590"/>
                  </a:lnTo>
                  <a:cubicBezTo>
                    <a:pt x="0" y="12367"/>
                    <a:pt x="12329" y="0"/>
                    <a:pt x="27590" y="0"/>
                  </a:cubicBezTo>
                  <a:cubicBezTo>
                    <a:pt x="42851" y="0"/>
                    <a:pt x="55180" y="12367"/>
                    <a:pt x="55180" y="27590"/>
                  </a:cubicBezTo>
                  <a:lnTo>
                    <a:pt x="55180" y="193180"/>
                  </a:lnTo>
                  <a:cubicBezTo>
                    <a:pt x="55180" y="208441"/>
                    <a:pt x="42826" y="220770"/>
                    <a:pt x="27590" y="22077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62" name="Forma lliure: forma 61">
              <a:extLst>
                <a:ext uri="{FF2B5EF4-FFF2-40B4-BE49-F238E27FC236}">
                  <a16:creationId xmlns:a16="http://schemas.microsoft.com/office/drawing/2014/main" id="{6364CA8F-930F-0759-6990-B5159F146520}"/>
                </a:ext>
              </a:extLst>
            </p:cNvPr>
            <p:cNvSpPr/>
            <p:nvPr/>
          </p:nvSpPr>
          <p:spPr>
            <a:xfrm>
              <a:off x="6424140" y="922502"/>
              <a:ext cx="165539" cy="165514"/>
            </a:xfrm>
            <a:custGeom>
              <a:avLst/>
              <a:gdLst>
                <a:gd name="connsiteX0" fmla="*/ 137950 w 165539"/>
                <a:gd name="connsiteY0" fmla="*/ 165514 h 165514"/>
                <a:gd name="connsiteX1" fmla="*/ 110360 w 165539"/>
                <a:gd name="connsiteY1" fmla="*/ 137924 h 165514"/>
                <a:gd name="connsiteX2" fmla="*/ 27590 w 165539"/>
                <a:gd name="connsiteY2" fmla="*/ 55180 h 165514"/>
                <a:gd name="connsiteX3" fmla="*/ 0 w 165539"/>
                <a:gd name="connsiteY3" fmla="*/ 27590 h 165514"/>
                <a:gd name="connsiteX4" fmla="*/ 27590 w 165539"/>
                <a:gd name="connsiteY4" fmla="*/ 0 h 165514"/>
                <a:gd name="connsiteX5" fmla="*/ 165539 w 165539"/>
                <a:gd name="connsiteY5" fmla="*/ 137924 h 165514"/>
                <a:gd name="connsiteX6" fmla="*/ 137950 w 165539"/>
                <a:gd name="connsiteY6" fmla="*/ 165514 h 16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539" h="165514">
                  <a:moveTo>
                    <a:pt x="137950" y="165514"/>
                  </a:moveTo>
                  <a:cubicBezTo>
                    <a:pt x="122688" y="165514"/>
                    <a:pt x="110360" y="153185"/>
                    <a:pt x="110360" y="137924"/>
                  </a:cubicBezTo>
                  <a:cubicBezTo>
                    <a:pt x="110360" y="92289"/>
                    <a:pt x="73225" y="55180"/>
                    <a:pt x="27590" y="55180"/>
                  </a:cubicBezTo>
                  <a:cubicBezTo>
                    <a:pt x="12329" y="55180"/>
                    <a:pt x="0" y="42813"/>
                    <a:pt x="0" y="27590"/>
                  </a:cubicBezTo>
                  <a:cubicBezTo>
                    <a:pt x="0" y="12367"/>
                    <a:pt x="12329" y="0"/>
                    <a:pt x="27590" y="0"/>
                  </a:cubicBezTo>
                  <a:cubicBezTo>
                    <a:pt x="103659" y="0"/>
                    <a:pt x="165539" y="61880"/>
                    <a:pt x="165539" y="137924"/>
                  </a:cubicBezTo>
                  <a:cubicBezTo>
                    <a:pt x="165539" y="153173"/>
                    <a:pt x="153186" y="165514"/>
                    <a:pt x="137950" y="165514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63" name="Forma lliure: forma 62">
              <a:extLst>
                <a:ext uri="{FF2B5EF4-FFF2-40B4-BE49-F238E27FC236}">
                  <a16:creationId xmlns:a16="http://schemas.microsoft.com/office/drawing/2014/main" id="{C7DFC46F-1379-424A-5375-F934C12ABF52}"/>
                </a:ext>
              </a:extLst>
            </p:cNvPr>
            <p:cNvSpPr/>
            <p:nvPr/>
          </p:nvSpPr>
          <p:spPr>
            <a:xfrm>
              <a:off x="6424140" y="812117"/>
              <a:ext cx="55179" cy="165539"/>
            </a:xfrm>
            <a:custGeom>
              <a:avLst/>
              <a:gdLst>
                <a:gd name="connsiteX0" fmla="*/ 27590 w 55179"/>
                <a:gd name="connsiteY0" fmla="*/ 165539 h 165539"/>
                <a:gd name="connsiteX1" fmla="*/ 0 w 55179"/>
                <a:gd name="connsiteY1" fmla="*/ 137950 h 165539"/>
                <a:gd name="connsiteX2" fmla="*/ 0 w 55179"/>
                <a:gd name="connsiteY2" fmla="*/ 27590 h 165539"/>
                <a:gd name="connsiteX3" fmla="*/ 27590 w 55179"/>
                <a:gd name="connsiteY3" fmla="*/ 0 h 165539"/>
                <a:gd name="connsiteX4" fmla="*/ 55180 w 55179"/>
                <a:gd name="connsiteY4" fmla="*/ 27590 h 165539"/>
                <a:gd name="connsiteX5" fmla="*/ 55180 w 55179"/>
                <a:gd name="connsiteY5" fmla="*/ 137950 h 165539"/>
                <a:gd name="connsiteX6" fmla="*/ 27590 w 55179"/>
                <a:gd name="connsiteY6" fmla="*/ 165539 h 1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79" h="165539">
                  <a:moveTo>
                    <a:pt x="27590" y="165539"/>
                  </a:moveTo>
                  <a:cubicBezTo>
                    <a:pt x="12329" y="165539"/>
                    <a:pt x="0" y="153173"/>
                    <a:pt x="0" y="137950"/>
                  </a:cubicBezTo>
                  <a:lnTo>
                    <a:pt x="0" y="27590"/>
                  </a:lnTo>
                  <a:cubicBezTo>
                    <a:pt x="0" y="12367"/>
                    <a:pt x="12329" y="0"/>
                    <a:pt x="27590" y="0"/>
                  </a:cubicBezTo>
                  <a:cubicBezTo>
                    <a:pt x="42851" y="0"/>
                    <a:pt x="55180" y="12367"/>
                    <a:pt x="55180" y="27590"/>
                  </a:cubicBezTo>
                  <a:lnTo>
                    <a:pt x="55180" y="137950"/>
                  </a:lnTo>
                  <a:cubicBezTo>
                    <a:pt x="55180" y="153173"/>
                    <a:pt x="42826" y="165539"/>
                    <a:pt x="27590" y="165539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64" name="Forma lliure: forma 63">
              <a:extLst>
                <a:ext uri="{FF2B5EF4-FFF2-40B4-BE49-F238E27FC236}">
                  <a16:creationId xmlns:a16="http://schemas.microsoft.com/office/drawing/2014/main" id="{5DDEFED8-44D0-CAF5-F0C4-3F4D93E8E56E}"/>
                </a:ext>
              </a:extLst>
            </p:cNvPr>
            <p:cNvSpPr/>
            <p:nvPr/>
          </p:nvSpPr>
          <p:spPr>
            <a:xfrm>
              <a:off x="6258600" y="812117"/>
              <a:ext cx="220719" cy="55179"/>
            </a:xfrm>
            <a:custGeom>
              <a:avLst/>
              <a:gdLst>
                <a:gd name="connsiteX0" fmla="*/ 193129 w 220719"/>
                <a:gd name="connsiteY0" fmla="*/ 55180 h 55179"/>
                <a:gd name="connsiteX1" fmla="*/ 27590 w 220719"/>
                <a:gd name="connsiteY1" fmla="*/ 55180 h 55179"/>
                <a:gd name="connsiteX2" fmla="*/ 0 w 220719"/>
                <a:gd name="connsiteY2" fmla="*/ 27590 h 55179"/>
                <a:gd name="connsiteX3" fmla="*/ 27590 w 220719"/>
                <a:gd name="connsiteY3" fmla="*/ 0 h 55179"/>
                <a:gd name="connsiteX4" fmla="*/ 193129 w 220719"/>
                <a:gd name="connsiteY4" fmla="*/ 0 h 55179"/>
                <a:gd name="connsiteX5" fmla="*/ 220719 w 220719"/>
                <a:gd name="connsiteY5" fmla="*/ 27590 h 55179"/>
                <a:gd name="connsiteX6" fmla="*/ 193129 w 220719"/>
                <a:gd name="connsiteY6" fmla="*/ 55180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19" h="55179">
                  <a:moveTo>
                    <a:pt x="193129" y="55180"/>
                  </a:moveTo>
                  <a:lnTo>
                    <a:pt x="27590" y="55180"/>
                  </a:lnTo>
                  <a:cubicBezTo>
                    <a:pt x="12329" y="55180"/>
                    <a:pt x="0" y="42813"/>
                    <a:pt x="0" y="27590"/>
                  </a:cubicBezTo>
                  <a:cubicBezTo>
                    <a:pt x="0" y="12367"/>
                    <a:pt x="12329" y="0"/>
                    <a:pt x="27590" y="0"/>
                  </a:cubicBezTo>
                  <a:lnTo>
                    <a:pt x="193129" y="0"/>
                  </a:lnTo>
                  <a:cubicBezTo>
                    <a:pt x="208391" y="0"/>
                    <a:pt x="220719" y="12367"/>
                    <a:pt x="220719" y="27590"/>
                  </a:cubicBezTo>
                  <a:cubicBezTo>
                    <a:pt x="220719" y="42813"/>
                    <a:pt x="208365" y="55180"/>
                    <a:pt x="193129" y="5518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65" name="Forma lliure: forma 64">
              <a:extLst>
                <a:ext uri="{FF2B5EF4-FFF2-40B4-BE49-F238E27FC236}">
                  <a16:creationId xmlns:a16="http://schemas.microsoft.com/office/drawing/2014/main" id="{853204BA-A88C-7208-425C-6E19846F9E3F}"/>
                </a:ext>
              </a:extLst>
            </p:cNvPr>
            <p:cNvSpPr/>
            <p:nvPr/>
          </p:nvSpPr>
          <p:spPr>
            <a:xfrm>
              <a:off x="6037881" y="812117"/>
              <a:ext cx="275899" cy="275899"/>
            </a:xfrm>
            <a:custGeom>
              <a:avLst/>
              <a:gdLst>
                <a:gd name="connsiteX0" fmla="*/ 27590 w 275899"/>
                <a:gd name="connsiteY0" fmla="*/ 275899 h 275899"/>
                <a:gd name="connsiteX1" fmla="*/ 0 w 275899"/>
                <a:gd name="connsiteY1" fmla="*/ 248309 h 275899"/>
                <a:gd name="connsiteX2" fmla="*/ 248309 w 275899"/>
                <a:gd name="connsiteY2" fmla="*/ 0 h 275899"/>
                <a:gd name="connsiteX3" fmla="*/ 275899 w 275899"/>
                <a:gd name="connsiteY3" fmla="*/ 27590 h 275899"/>
                <a:gd name="connsiteX4" fmla="*/ 248309 w 275899"/>
                <a:gd name="connsiteY4" fmla="*/ 55180 h 275899"/>
                <a:gd name="connsiteX5" fmla="*/ 55180 w 275899"/>
                <a:gd name="connsiteY5" fmla="*/ 248309 h 275899"/>
                <a:gd name="connsiteX6" fmla="*/ 27590 w 275899"/>
                <a:gd name="connsiteY6" fmla="*/ 275899 h 27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899" h="275899">
                  <a:moveTo>
                    <a:pt x="27590" y="275899"/>
                  </a:moveTo>
                  <a:cubicBezTo>
                    <a:pt x="12329" y="275899"/>
                    <a:pt x="0" y="263570"/>
                    <a:pt x="0" y="248309"/>
                  </a:cubicBezTo>
                  <a:cubicBezTo>
                    <a:pt x="0" y="111406"/>
                    <a:pt x="111381" y="0"/>
                    <a:pt x="248309" y="0"/>
                  </a:cubicBezTo>
                  <a:cubicBezTo>
                    <a:pt x="263570" y="0"/>
                    <a:pt x="275899" y="12367"/>
                    <a:pt x="275899" y="27590"/>
                  </a:cubicBezTo>
                  <a:cubicBezTo>
                    <a:pt x="275899" y="42813"/>
                    <a:pt x="263570" y="55180"/>
                    <a:pt x="248309" y="55180"/>
                  </a:cubicBezTo>
                  <a:cubicBezTo>
                    <a:pt x="141841" y="55180"/>
                    <a:pt x="55180" y="141818"/>
                    <a:pt x="55180" y="248309"/>
                  </a:cubicBezTo>
                  <a:cubicBezTo>
                    <a:pt x="55180" y="263570"/>
                    <a:pt x="42826" y="275899"/>
                    <a:pt x="27590" y="275899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66" name="Forma lliure: forma 65">
              <a:extLst>
                <a:ext uri="{FF2B5EF4-FFF2-40B4-BE49-F238E27FC236}">
                  <a16:creationId xmlns:a16="http://schemas.microsoft.com/office/drawing/2014/main" id="{E9F304E5-F9CF-D391-9A9F-34A945277FFF}"/>
                </a:ext>
              </a:extLst>
            </p:cNvPr>
            <p:cNvSpPr/>
            <p:nvPr/>
          </p:nvSpPr>
          <p:spPr>
            <a:xfrm>
              <a:off x="6451707" y="1060415"/>
              <a:ext cx="137956" cy="111064"/>
            </a:xfrm>
            <a:custGeom>
              <a:avLst/>
              <a:gdLst>
                <a:gd name="connsiteX0" fmla="*/ 110351 w 137956"/>
                <a:gd name="connsiteY0" fmla="*/ 111065 h 111064"/>
                <a:gd name="connsiteX1" fmla="*/ 94929 w 137956"/>
                <a:gd name="connsiteY1" fmla="*/ 106348 h 111064"/>
                <a:gd name="connsiteX2" fmla="*/ 12159 w 137956"/>
                <a:gd name="connsiteY2" fmla="*/ 50477 h 111064"/>
                <a:gd name="connsiteX3" fmla="*/ 4708 w 137956"/>
                <a:gd name="connsiteY3" fmla="*/ 12160 h 111064"/>
                <a:gd name="connsiteX4" fmla="*/ 43025 w 137956"/>
                <a:gd name="connsiteY4" fmla="*/ 4732 h 111064"/>
                <a:gd name="connsiteX5" fmla="*/ 125795 w 137956"/>
                <a:gd name="connsiteY5" fmla="*/ 60602 h 111064"/>
                <a:gd name="connsiteX6" fmla="*/ 133246 w 137956"/>
                <a:gd name="connsiteY6" fmla="*/ 98919 h 111064"/>
                <a:gd name="connsiteX7" fmla="*/ 110351 w 137956"/>
                <a:gd name="connsiteY7" fmla="*/ 111065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956" h="111064">
                  <a:moveTo>
                    <a:pt x="110351" y="111065"/>
                  </a:moveTo>
                  <a:cubicBezTo>
                    <a:pt x="105054" y="111065"/>
                    <a:pt x="99671" y="109526"/>
                    <a:pt x="94929" y="106348"/>
                  </a:cubicBezTo>
                  <a:lnTo>
                    <a:pt x="12159" y="50477"/>
                  </a:lnTo>
                  <a:cubicBezTo>
                    <a:pt x="-476" y="41929"/>
                    <a:pt x="-3789" y="24795"/>
                    <a:pt x="4708" y="12160"/>
                  </a:cubicBezTo>
                  <a:cubicBezTo>
                    <a:pt x="13231" y="-452"/>
                    <a:pt x="30391" y="-3817"/>
                    <a:pt x="43025" y="4732"/>
                  </a:cubicBezTo>
                  <a:lnTo>
                    <a:pt x="125795" y="60602"/>
                  </a:lnTo>
                  <a:cubicBezTo>
                    <a:pt x="138433" y="69150"/>
                    <a:pt x="141747" y="86284"/>
                    <a:pt x="133246" y="98919"/>
                  </a:cubicBezTo>
                  <a:cubicBezTo>
                    <a:pt x="127901" y="106814"/>
                    <a:pt x="119205" y="111065"/>
                    <a:pt x="110351" y="111065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67" name="Forma lliure: forma 66">
              <a:extLst>
                <a:ext uri="{FF2B5EF4-FFF2-40B4-BE49-F238E27FC236}">
                  <a16:creationId xmlns:a16="http://schemas.microsoft.com/office/drawing/2014/main" id="{7738F001-A848-F984-D019-FC1779175971}"/>
                </a:ext>
              </a:extLst>
            </p:cNvPr>
            <p:cNvSpPr/>
            <p:nvPr/>
          </p:nvSpPr>
          <p:spPr>
            <a:xfrm>
              <a:off x="6120637" y="1060382"/>
              <a:ext cx="386260" cy="82814"/>
            </a:xfrm>
            <a:custGeom>
              <a:avLst/>
              <a:gdLst>
                <a:gd name="connsiteX0" fmla="*/ 206922 w 386260"/>
                <a:gd name="connsiteY0" fmla="*/ 82814 h 82814"/>
                <a:gd name="connsiteX1" fmla="*/ 18892 w 386260"/>
                <a:gd name="connsiteY1" fmla="*/ 53821 h 82814"/>
                <a:gd name="connsiteX2" fmla="*/ 1401 w 386260"/>
                <a:gd name="connsiteY2" fmla="*/ 18950 h 82814"/>
                <a:gd name="connsiteX3" fmla="*/ 36272 w 386260"/>
                <a:gd name="connsiteY3" fmla="*/ 1435 h 82814"/>
                <a:gd name="connsiteX4" fmla="*/ 206948 w 386260"/>
                <a:gd name="connsiteY4" fmla="*/ 27622 h 82814"/>
                <a:gd name="connsiteX5" fmla="*/ 346524 w 386260"/>
                <a:gd name="connsiteY5" fmla="*/ 2876 h 82814"/>
                <a:gd name="connsiteX6" fmla="*/ 383413 w 386260"/>
                <a:gd name="connsiteY6" fmla="*/ 15488 h 82814"/>
                <a:gd name="connsiteX7" fmla="*/ 371021 w 386260"/>
                <a:gd name="connsiteY7" fmla="*/ 52352 h 82814"/>
                <a:gd name="connsiteX8" fmla="*/ 206922 w 386260"/>
                <a:gd name="connsiteY8" fmla="*/ 82811 h 8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260" h="82814">
                  <a:moveTo>
                    <a:pt x="206922" y="82814"/>
                  </a:moveTo>
                  <a:cubicBezTo>
                    <a:pt x="107268" y="82814"/>
                    <a:pt x="22426" y="55003"/>
                    <a:pt x="18892" y="53821"/>
                  </a:cubicBezTo>
                  <a:cubicBezTo>
                    <a:pt x="4457" y="48990"/>
                    <a:pt x="-3376" y="33398"/>
                    <a:pt x="1401" y="18950"/>
                  </a:cubicBezTo>
                  <a:cubicBezTo>
                    <a:pt x="6203" y="4490"/>
                    <a:pt x="21786" y="-3430"/>
                    <a:pt x="36272" y="1435"/>
                  </a:cubicBezTo>
                  <a:cubicBezTo>
                    <a:pt x="37073" y="1706"/>
                    <a:pt x="116503" y="27622"/>
                    <a:pt x="206948" y="27622"/>
                  </a:cubicBezTo>
                  <a:cubicBezTo>
                    <a:pt x="294633" y="27622"/>
                    <a:pt x="346007" y="3122"/>
                    <a:pt x="346524" y="2876"/>
                  </a:cubicBezTo>
                  <a:cubicBezTo>
                    <a:pt x="360158" y="-3799"/>
                    <a:pt x="376712" y="1829"/>
                    <a:pt x="383413" y="15488"/>
                  </a:cubicBezTo>
                  <a:cubicBezTo>
                    <a:pt x="390113" y="29123"/>
                    <a:pt x="384595" y="45566"/>
                    <a:pt x="371021" y="52352"/>
                  </a:cubicBezTo>
                  <a:cubicBezTo>
                    <a:pt x="368473" y="53572"/>
                    <a:pt x="308598" y="82811"/>
                    <a:pt x="206922" y="82811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68" name="Forma lliure: forma 67">
              <a:extLst>
                <a:ext uri="{FF2B5EF4-FFF2-40B4-BE49-F238E27FC236}">
                  <a16:creationId xmlns:a16="http://schemas.microsoft.com/office/drawing/2014/main" id="{16F9324D-5856-C014-2D39-C73D27684F63}"/>
                </a:ext>
              </a:extLst>
            </p:cNvPr>
            <p:cNvSpPr/>
            <p:nvPr/>
          </p:nvSpPr>
          <p:spPr>
            <a:xfrm>
              <a:off x="6037868" y="1060415"/>
              <a:ext cx="137958" cy="111064"/>
            </a:xfrm>
            <a:custGeom>
              <a:avLst/>
              <a:gdLst>
                <a:gd name="connsiteX0" fmla="*/ 27634 w 137958"/>
                <a:gd name="connsiteY0" fmla="*/ 111065 h 111064"/>
                <a:gd name="connsiteX1" fmla="*/ 4737 w 137958"/>
                <a:gd name="connsiteY1" fmla="*/ 98919 h 111064"/>
                <a:gd name="connsiteX2" fmla="*/ 12152 w 137958"/>
                <a:gd name="connsiteY2" fmla="*/ 60602 h 111064"/>
                <a:gd name="connsiteX3" fmla="*/ 94922 w 137958"/>
                <a:gd name="connsiteY3" fmla="*/ 4732 h 111064"/>
                <a:gd name="connsiteX4" fmla="*/ 133239 w 137958"/>
                <a:gd name="connsiteY4" fmla="*/ 12160 h 111064"/>
                <a:gd name="connsiteX5" fmla="*/ 125788 w 137958"/>
                <a:gd name="connsiteY5" fmla="*/ 50477 h 111064"/>
                <a:gd name="connsiteX6" fmla="*/ 43018 w 137958"/>
                <a:gd name="connsiteY6" fmla="*/ 106348 h 111064"/>
                <a:gd name="connsiteX7" fmla="*/ 27634 w 137958"/>
                <a:gd name="connsiteY7" fmla="*/ 111065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958" h="111064">
                  <a:moveTo>
                    <a:pt x="27634" y="111065"/>
                  </a:moveTo>
                  <a:cubicBezTo>
                    <a:pt x="18777" y="111065"/>
                    <a:pt x="10058" y="106814"/>
                    <a:pt x="4737" y="98919"/>
                  </a:cubicBezTo>
                  <a:cubicBezTo>
                    <a:pt x="-3799" y="86284"/>
                    <a:pt x="-485" y="69150"/>
                    <a:pt x="12152" y="60602"/>
                  </a:cubicBezTo>
                  <a:lnTo>
                    <a:pt x="94922" y="4732"/>
                  </a:lnTo>
                  <a:cubicBezTo>
                    <a:pt x="107582" y="-3817"/>
                    <a:pt x="124716" y="-452"/>
                    <a:pt x="133239" y="12160"/>
                  </a:cubicBezTo>
                  <a:cubicBezTo>
                    <a:pt x="141762" y="24798"/>
                    <a:pt x="138422" y="41929"/>
                    <a:pt x="125788" y="50477"/>
                  </a:cubicBezTo>
                  <a:lnTo>
                    <a:pt x="43018" y="106348"/>
                  </a:lnTo>
                  <a:cubicBezTo>
                    <a:pt x="38276" y="109548"/>
                    <a:pt x="32928" y="111065"/>
                    <a:pt x="27634" y="111065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69" name="Forma lliure: forma 68">
              <a:extLst>
                <a:ext uri="{FF2B5EF4-FFF2-40B4-BE49-F238E27FC236}">
                  <a16:creationId xmlns:a16="http://schemas.microsoft.com/office/drawing/2014/main" id="{90795101-F342-AE7B-55C1-1663B4110F41}"/>
                </a:ext>
              </a:extLst>
            </p:cNvPr>
            <p:cNvSpPr/>
            <p:nvPr/>
          </p:nvSpPr>
          <p:spPr>
            <a:xfrm>
              <a:off x="6175828" y="1529530"/>
              <a:ext cx="110387" cy="82725"/>
            </a:xfrm>
            <a:custGeom>
              <a:avLst/>
              <a:gdLst>
                <a:gd name="connsiteX0" fmla="*/ 82741 w 110387"/>
                <a:gd name="connsiteY0" fmla="*/ 82726 h 82725"/>
                <a:gd name="connsiteX1" fmla="*/ 70437 w 110387"/>
                <a:gd name="connsiteY1" fmla="*/ 79831 h 82725"/>
                <a:gd name="connsiteX2" fmla="*/ 15258 w 110387"/>
                <a:gd name="connsiteY2" fmla="*/ 52241 h 82725"/>
                <a:gd name="connsiteX3" fmla="*/ 2926 w 110387"/>
                <a:gd name="connsiteY3" fmla="*/ 15217 h 82725"/>
                <a:gd name="connsiteX4" fmla="*/ 39950 w 110387"/>
                <a:gd name="connsiteY4" fmla="*/ 2888 h 82725"/>
                <a:gd name="connsiteX5" fmla="*/ 95129 w 110387"/>
                <a:gd name="connsiteY5" fmla="*/ 30478 h 82725"/>
                <a:gd name="connsiteX6" fmla="*/ 107461 w 110387"/>
                <a:gd name="connsiteY6" fmla="*/ 67502 h 82725"/>
                <a:gd name="connsiteX7" fmla="*/ 82741 w 110387"/>
                <a:gd name="connsiteY7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387" h="82725">
                  <a:moveTo>
                    <a:pt x="82741" y="82726"/>
                  </a:moveTo>
                  <a:cubicBezTo>
                    <a:pt x="78601" y="82726"/>
                    <a:pt x="74379" y="81789"/>
                    <a:pt x="70437" y="79831"/>
                  </a:cubicBezTo>
                  <a:lnTo>
                    <a:pt x="15258" y="52241"/>
                  </a:lnTo>
                  <a:cubicBezTo>
                    <a:pt x="1620" y="45430"/>
                    <a:pt x="-3898" y="28839"/>
                    <a:pt x="2926" y="15217"/>
                  </a:cubicBezTo>
                  <a:cubicBezTo>
                    <a:pt x="9740" y="1583"/>
                    <a:pt x="26328" y="-3850"/>
                    <a:pt x="39950" y="2888"/>
                  </a:cubicBezTo>
                  <a:lnTo>
                    <a:pt x="95129" y="30478"/>
                  </a:lnTo>
                  <a:cubicBezTo>
                    <a:pt x="108767" y="37289"/>
                    <a:pt x="114285" y="53881"/>
                    <a:pt x="107461" y="67502"/>
                  </a:cubicBezTo>
                  <a:cubicBezTo>
                    <a:pt x="102583" y="77157"/>
                    <a:pt x="92866" y="82726"/>
                    <a:pt x="82741" y="82726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70" name="Forma lliure: forma 69">
              <a:extLst>
                <a:ext uri="{FF2B5EF4-FFF2-40B4-BE49-F238E27FC236}">
                  <a16:creationId xmlns:a16="http://schemas.microsoft.com/office/drawing/2014/main" id="{A92ED8A4-BC3A-BE11-62A3-C1AAF7119307}"/>
                </a:ext>
              </a:extLst>
            </p:cNvPr>
            <p:cNvSpPr/>
            <p:nvPr/>
          </p:nvSpPr>
          <p:spPr>
            <a:xfrm>
              <a:off x="6230993" y="1529494"/>
              <a:ext cx="110370" cy="82761"/>
            </a:xfrm>
            <a:custGeom>
              <a:avLst/>
              <a:gdLst>
                <a:gd name="connsiteX0" fmla="*/ 27638 w 110370"/>
                <a:gd name="connsiteY0" fmla="*/ 82761 h 82761"/>
                <a:gd name="connsiteX1" fmla="*/ 2918 w 110370"/>
                <a:gd name="connsiteY1" fmla="*/ 67500 h 82761"/>
                <a:gd name="connsiteX2" fmla="*/ 15247 w 110370"/>
                <a:gd name="connsiteY2" fmla="*/ 30476 h 82761"/>
                <a:gd name="connsiteX3" fmla="*/ 70426 w 110370"/>
                <a:gd name="connsiteY3" fmla="*/ 2886 h 82761"/>
                <a:gd name="connsiteX4" fmla="*/ 107451 w 110370"/>
                <a:gd name="connsiteY4" fmla="*/ 15215 h 82761"/>
                <a:gd name="connsiteX5" fmla="*/ 95122 w 110370"/>
                <a:gd name="connsiteY5" fmla="*/ 52239 h 82761"/>
                <a:gd name="connsiteX6" fmla="*/ 39942 w 110370"/>
                <a:gd name="connsiteY6" fmla="*/ 79829 h 82761"/>
                <a:gd name="connsiteX7" fmla="*/ 27638 w 110370"/>
                <a:gd name="connsiteY7" fmla="*/ 82761 h 8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370" h="82761">
                  <a:moveTo>
                    <a:pt x="27638" y="82761"/>
                  </a:moveTo>
                  <a:cubicBezTo>
                    <a:pt x="17514" y="82761"/>
                    <a:pt x="7771" y="77193"/>
                    <a:pt x="2918" y="67500"/>
                  </a:cubicBezTo>
                  <a:cubicBezTo>
                    <a:pt x="-3893" y="53866"/>
                    <a:pt x="1625" y="37287"/>
                    <a:pt x="15247" y="30476"/>
                  </a:cubicBezTo>
                  <a:lnTo>
                    <a:pt x="70426" y="2886"/>
                  </a:lnTo>
                  <a:cubicBezTo>
                    <a:pt x="84064" y="-3852"/>
                    <a:pt x="100640" y="1593"/>
                    <a:pt x="107451" y="15215"/>
                  </a:cubicBezTo>
                  <a:cubicBezTo>
                    <a:pt x="114264" y="28852"/>
                    <a:pt x="108747" y="45428"/>
                    <a:pt x="95122" y="52239"/>
                  </a:cubicBezTo>
                  <a:lnTo>
                    <a:pt x="39942" y="79829"/>
                  </a:lnTo>
                  <a:cubicBezTo>
                    <a:pt x="35966" y="81825"/>
                    <a:pt x="31775" y="82761"/>
                    <a:pt x="27638" y="82761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71" name="Forma lliure: forma 70">
              <a:extLst>
                <a:ext uri="{FF2B5EF4-FFF2-40B4-BE49-F238E27FC236}">
                  <a16:creationId xmlns:a16="http://schemas.microsoft.com/office/drawing/2014/main" id="{9F0200AE-7916-518E-3334-63B813352850}"/>
                </a:ext>
              </a:extLst>
            </p:cNvPr>
            <p:cNvSpPr/>
            <p:nvPr/>
          </p:nvSpPr>
          <p:spPr>
            <a:xfrm>
              <a:off x="6341353" y="1529494"/>
              <a:ext cx="110370" cy="82761"/>
            </a:xfrm>
            <a:custGeom>
              <a:avLst/>
              <a:gdLst>
                <a:gd name="connsiteX0" fmla="*/ 27638 w 110370"/>
                <a:gd name="connsiteY0" fmla="*/ 82761 h 82761"/>
                <a:gd name="connsiteX1" fmla="*/ 2918 w 110370"/>
                <a:gd name="connsiteY1" fmla="*/ 67500 h 82761"/>
                <a:gd name="connsiteX2" fmla="*/ 15247 w 110370"/>
                <a:gd name="connsiteY2" fmla="*/ 30476 h 82761"/>
                <a:gd name="connsiteX3" fmla="*/ 70426 w 110370"/>
                <a:gd name="connsiteY3" fmla="*/ 2886 h 82761"/>
                <a:gd name="connsiteX4" fmla="*/ 107451 w 110370"/>
                <a:gd name="connsiteY4" fmla="*/ 15215 h 82761"/>
                <a:gd name="connsiteX5" fmla="*/ 95122 w 110370"/>
                <a:gd name="connsiteY5" fmla="*/ 52239 h 82761"/>
                <a:gd name="connsiteX6" fmla="*/ 39942 w 110370"/>
                <a:gd name="connsiteY6" fmla="*/ 79829 h 82761"/>
                <a:gd name="connsiteX7" fmla="*/ 27638 w 110370"/>
                <a:gd name="connsiteY7" fmla="*/ 82761 h 8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370" h="82761">
                  <a:moveTo>
                    <a:pt x="27638" y="82761"/>
                  </a:moveTo>
                  <a:cubicBezTo>
                    <a:pt x="17514" y="82761"/>
                    <a:pt x="7771" y="77193"/>
                    <a:pt x="2918" y="67500"/>
                  </a:cubicBezTo>
                  <a:cubicBezTo>
                    <a:pt x="-3893" y="53866"/>
                    <a:pt x="1625" y="37287"/>
                    <a:pt x="15247" y="30476"/>
                  </a:cubicBezTo>
                  <a:lnTo>
                    <a:pt x="70426" y="2886"/>
                  </a:lnTo>
                  <a:cubicBezTo>
                    <a:pt x="84026" y="-3852"/>
                    <a:pt x="100618" y="1593"/>
                    <a:pt x="107451" y="15215"/>
                  </a:cubicBezTo>
                  <a:cubicBezTo>
                    <a:pt x="114264" y="28852"/>
                    <a:pt x="108747" y="45428"/>
                    <a:pt x="95122" y="52239"/>
                  </a:cubicBezTo>
                  <a:lnTo>
                    <a:pt x="39942" y="79829"/>
                  </a:lnTo>
                  <a:cubicBezTo>
                    <a:pt x="35966" y="81825"/>
                    <a:pt x="31775" y="82761"/>
                    <a:pt x="27638" y="82761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72" name="Forma lliure: forma 71">
              <a:extLst>
                <a:ext uri="{FF2B5EF4-FFF2-40B4-BE49-F238E27FC236}">
                  <a16:creationId xmlns:a16="http://schemas.microsoft.com/office/drawing/2014/main" id="{D95FF91B-6552-D876-98D5-CF3C0D64C630}"/>
                </a:ext>
              </a:extLst>
            </p:cNvPr>
            <p:cNvSpPr/>
            <p:nvPr/>
          </p:nvSpPr>
          <p:spPr>
            <a:xfrm>
              <a:off x="6286188" y="1529530"/>
              <a:ext cx="110387" cy="82725"/>
            </a:xfrm>
            <a:custGeom>
              <a:avLst/>
              <a:gdLst>
                <a:gd name="connsiteX0" fmla="*/ 82741 w 110387"/>
                <a:gd name="connsiteY0" fmla="*/ 82726 h 82725"/>
                <a:gd name="connsiteX1" fmla="*/ 70437 w 110387"/>
                <a:gd name="connsiteY1" fmla="*/ 79831 h 82725"/>
                <a:gd name="connsiteX2" fmla="*/ 15258 w 110387"/>
                <a:gd name="connsiteY2" fmla="*/ 52241 h 82725"/>
                <a:gd name="connsiteX3" fmla="*/ 2926 w 110387"/>
                <a:gd name="connsiteY3" fmla="*/ 15217 h 82725"/>
                <a:gd name="connsiteX4" fmla="*/ 39950 w 110387"/>
                <a:gd name="connsiteY4" fmla="*/ 2888 h 82725"/>
                <a:gd name="connsiteX5" fmla="*/ 95129 w 110387"/>
                <a:gd name="connsiteY5" fmla="*/ 30478 h 82725"/>
                <a:gd name="connsiteX6" fmla="*/ 107461 w 110387"/>
                <a:gd name="connsiteY6" fmla="*/ 67502 h 82725"/>
                <a:gd name="connsiteX7" fmla="*/ 82741 w 110387"/>
                <a:gd name="connsiteY7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387" h="82725">
                  <a:moveTo>
                    <a:pt x="82741" y="82726"/>
                  </a:moveTo>
                  <a:cubicBezTo>
                    <a:pt x="78601" y="82726"/>
                    <a:pt x="74379" y="81789"/>
                    <a:pt x="70437" y="79831"/>
                  </a:cubicBezTo>
                  <a:lnTo>
                    <a:pt x="15258" y="52241"/>
                  </a:lnTo>
                  <a:cubicBezTo>
                    <a:pt x="1620" y="45430"/>
                    <a:pt x="-3898" y="28839"/>
                    <a:pt x="2926" y="15217"/>
                  </a:cubicBezTo>
                  <a:cubicBezTo>
                    <a:pt x="9774" y="1583"/>
                    <a:pt x="26293" y="-3850"/>
                    <a:pt x="39950" y="2888"/>
                  </a:cubicBezTo>
                  <a:lnTo>
                    <a:pt x="95129" y="30478"/>
                  </a:lnTo>
                  <a:cubicBezTo>
                    <a:pt x="108767" y="37289"/>
                    <a:pt x="114285" y="53881"/>
                    <a:pt x="107461" y="67502"/>
                  </a:cubicBezTo>
                  <a:cubicBezTo>
                    <a:pt x="102583" y="77157"/>
                    <a:pt x="92866" y="82726"/>
                    <a:pt x="82741" y="82726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73" name="Forma lliure: forma 72">
              <a:extLst>
                <a:ext uri="{FF2B5EF4-FFF2-40B4-BE49-F238E27FC236}">
                  <a16:creationId xmlns:a16="http://schemas.microsoft.com/office/drawing/2014/main" id="{7FE30D76-D272-9CE3-955D-FCEA9F4794CD}"/>
                </a:ext>
              </a:extLst>
            </p:cNvPr>
            <p:cNvSpPr/>
            <p:nvPr/>
          </p:nvSpPr>
          <p:spPr>
            <a:xfrm>
              <a:off x="7085289" y="1078080"/>
              <a:ext cx="55179" cy="174371"/>
            </a:xfrm>
            <a:custGeom>
              <a:avLst/>
              <a:gdLst>
                <a:gd name="connsiteX0" fmla="*/ 27590 w 55179"/>
                <a:gd name="connsiteY0" fmla="*/ 174371 h 174371"/>
                <a:gd name="connsiteX1" fmla="*/ 0 w 55179"/>
                <a:gd name="connsiteY1" fmla="*/ 146781 h 174371"/>
                <a:gd name="connsiteX2" fmla="*/ 0 w 55179"/>
                <a:gd name="connsiteY2" fmla="*/ 27590 h 174371"/>
                <a:gd name="connsiteX3" fmla="*/ 27590 w 55179"/>
                <a:gd name="connsiteY3" fmla="*/ 0 h 174371"/>
                <a:gd name="connsiteX4" fmla="*/ 55180 w 55179"/>
                <a:gd name="connsiteY4" fmla="*/ 27590 h 174371"/>
                <a:gd name="connsiteX5" fmla="*/ 55180 w 55179"/>
                <a:gd name="connsiteY5" fmla="*/ 146781 h 174371"/>
                <a:gd name="connsiteX6" fmla="*/ 27590 w 55179"/>
                <a:gd name="connsiteY6" fmla="*/ 174371 h 17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79" h="174371">
                  <a:moveTo>
                    <a:pt x="27590" y="174371"/>
                  </a:moveTo>
                  <a:cubicBezTo>
                    <a:pt x="12329" y="174371"/>
                    <a:pt x="0" y="162043"/>
                    <a:pt x="0" y="146781"/>
                  </a:cubicBezTo>
                  <a:lnTo>
                    <a:pt x="0" y="27590"/>
                  </a:lnTo>
                  <a:cubicBezTo>
                    <a:pt x="0" y="12329"/>
                    <a:pt x="12329" y="0"/>
                    <a:pt x="27590" y="0"/>
                  </a:cubicBezTo>
                  <a:cubicBezTo>
                    <a:pt x="42851" y="0"/>
                    <a:pt x="55180" y="12329"/>
                    <a:pt x="55180" y="27590"/>
                  </a:cubicBezTo>
                  <a:lnTo>
                    <a:pt x="55180" y="146781"/>
                  </a:lnTo>
                  <a:cubicBezTo>
                    <a:pt x="55180" y="162043"/>
                    <a:pt x="42838" y="174371"/>
                    <a:pt x="27590" y="174371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74" name="Forma lliure: forma 73">
              <a:extLst>
                <a:ext uri="{FF2B5EF4-FFF2-40B4-BE49-F238E27FC236}">
                  <a16:creationId xmlns:a16="http://schemas.microsoft.com/office/drawing/2014/main" id="{0676CD1B-6DCA-31DC-2F8A-AAD9AEE71784}"/>
                </a:ext>
              </a:extLst>
            </p:cNvPr>
            <p:cNvSpPr/>
            <p:nvPr/>
          </p:nvSpPr>
          <p:spPr>
            <a:xfrm>
              <a:off x="7581907" y="1074196"/>
              <a:ext cx="55179" cy="179359"/>
            </a:xfrm>
            <a:custGeom>
              <a:avLst/>
              <a:gdLst>
                <a:gd name="connsiteX0" fmla="*/ 27590 w 55179"/>
                <a:gd name="connsiteY0" fmla="*/ 179360 h 179359"/>
                <a:gd name="connsiteX1" fmla="*/ 0 w 55179"/>
                <a:gd name="connsiteY1" fmla="*/ 151770 h 179359"/>
                <a:gd name="connsiteX2" fmla="*/ 0 w 55179"/>
                <a:gd name="connsiteY2" fmla="*/ 27590 h 179359"/>
                <a:gd name="connsiteX3" fmla="*/ 27590 w 55179"/>
                <a:gd name="connsiteY3" fmla="*/ 0 h 179359"/>
                <a:gd name="connsiteX4" fmla="*/ 55180 w 55179"/>
                <a:gd name="connsiteY4" fmla="*/ 27590 h 179359"/>
                <a:gd name="connsiteX5" fmla="*/ 55180 w 55179"/>
                <a:gd name="connsiteY5" fmla="*/ 151770 h 179359"/>
                <a:gd name="connsiteX6" fmla="*/ 27590 w 55179"/>
                <a:gd name="connsiteY6" fmla="*/ 179360 h 17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79" h="179359">
                  <a:moveTo>
                    <a:pt x="27590" y="179360"/>
                  </a:moveTo>
                  <a:cubicBezTo>
                    <a:pt x="12329" y="179360"/>
                    <a:pt x="0" y="167031"/>
                    <a:pt x="0" y="151770"/>
                  </a:cubicBezTo>
                  <a:lnTo>
                    <a:pt x="0" y="27590"/>
                  </a:lnTo>
                  <a:cubicBezTo>
                    <a:pt x="0" y="12329"/>
                    <a:pt x="12329" y="0"/>
                    <a:pt x="27590" y="0"/>
                  </a:cubicBezTo>
                  <a:cubicBezTo>
                    <a:pt x="42851" y="0"/>
                    <a:pt x="55180" y="12329"/>
                    <a:pt x="55180" y="27590"/>
                  </a:cubicBezTo>
                  <a:lnTo>
                    <a:pt x="55180" y="151770"/>
                  </a:lnTo>
                  <a:cubicBezTo>
                    <a:pt x="55180" y="167031"/>
                    <a:pt x="42838" y="179360"/>
                    <a:pt x="27590" y="17936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75" name="Forma lliure: forma 74">
              <a:extLst>
                <a:ext uri="{FF2B5EF4-FFF2-40B4-BE49-F238E27FC236}">
                  <a16:creationId xmlns:a16="http://schemas.microsoft.com/office/drawing/2014/main" id="{CE4D2D73-6CB9-A59E-B6C8-E393DE063F7C}"/>
                </a:ext>
              </a:extLst>
            </p:cNvPr>
            <p:cNvSpPr/>
            <p:nvPr/>
          </p:nvSpPr>
          <p:spPr>
            <a:xfrm>
              <a:off x="7057699" y="812126"/>
              <a:ext cx="579388" cy="317258"/>
            </a:xfrm>
            <a:custGeom>
              <a:avLst/>
              <a:gdLst>
                <a:gd name="connsiteX0" fmla="*/ 551798 w 579388"/>
                <a:gd name="connsiteY0" fmla="*/ 317259 h 317258"/>
                <a:gd name="connsiteX1" fmla="*/ 524208 w 579388"/>
                <a:gd name="connsiteY1" fmla="*/ 289669 h 317258"/>
                <a:gd name="connsiteX2" fmla="*/ 289669 w 579388"/>
                <a:gd name="connsiteY2" fmla="*/ 55180 h 317258"/>
                <a:gd name="connsiteX3" fmla="*/ 55180 w 579388"/>
                <a:gd name="connsiteY3" fmla="*/ 289669 h 317258"/>
                <a:gd name="connsiteX4" fmla="*/ 27590 w 579388"/>
                <a:gd name="connsiteY4" fmla="*/ 317259 h 317258"/>
                <a:gd name="connsiteX5" fmla="*/ 0 w 579388"/>
                <a:gd name="connsiteY5" fmla="*/ 289669 h 317258"/>
                <a:gd name="connsiteX6" fmla="*/ 289669 w 579388"/>
                <a:gd name="connsiteY6" fmla="*/ 0 h 317258"/>
                <a:gd name="connsiteX7" fmla="*/ 579388 w 579388"/>
                <a:gd name="connsiteY7" fmla="*/ 289669 h 317258"/>
                <a:gd name="connsiteX8" fmla="*/ 551798 w 579388"/>
                <a:gd name="connsiteY8" fmla="*/ 317259 h 31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388" h="317258">
                  <a:moveTo>
                    <a:pt x="551798" y="317259"/>
                  </a:moveTo>
                  <a:cubicBezTo>
                    <a:pt x="536537" y="317259"/>
                    <a:pt x="524208" y="304930"/>
                    <a:pt x="524208" y="289669"/>
                  </a:cubicBezTo>
                  <a:cubicBezTo>
                    <a:pt x="524208" y="160353"/>
                    <a:pt x="419010" y="55180"/>
                    <a:pt x="289669" y="55180"/>
                  </a:cubicBezTo>
                  <a:cubicBezTo>
                    <a:pt x="160353" y="55180"/>
                    <a:pt x="55180" y="160378"/>
                    <a:pt x="55180" y="289669"/>
                  </a:cubicBezTo>
                  <a:cubicBezTo>
                    <a:pt x="55180" y="304930"/>
                    <a:pt x="42851" y="317259"/>
                    <a:pt x="27590" y="317259"/>
                  </a:cubicBezTo>
                  <a:cubicBezTo>
                    <a:pt x="12329" y="317259"/>
                    <a:pt x="0" y="304930"/>
                    <a:pt x="0" y="289669"/>
                  </a:cubicBezTo>
                  <a:cubicBezTo>
                    <a:pt x="0" y="129956"/>
                    <a:pt x="129944" y="0"/>
                    <a:pt x="289669" y="0"/>
                  </a:cubicBezTo>
                  <a:cubicBezTo>
                    <a:pt x="449419" y="0"/>
                    <a:pt x="579388" y="129944"/>
                    <a:pt x="579388" y="289669"/>
                  </a:cubicBezTo>
                  <a:cubicBezTo>
                    <a:pt x="579388" y="304917"/>
                    <a:pt x="567047" y="317259"/>
                    <a:pt x="551798" y="317259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76" name="Forma lliure: forma 75">
              <a:extLst>
                <a:ext uri="{FF2B5EF4-FFF2-40B4-BE49-F238E27FC236}">
                  <a16:creationId xmlns:a16="http://schemas.microsoft.com/office/drawing/2014/main" id="{1EB12E95-D4C6-29BD-9479-B5BFA32DE677}"/>
                </a:ext>
              </a:extLst>
            </p:cNvPr>
            <p:cNvSpPr/>
            <p:nvPr/>
          </p:nvSpPr>
          <p:spPr>
            <a:xfrm>
              <a:off x="7057720" y="1032846"/>
              <a:ext cx="579423" cy="137970"/>
            </a:xfrm>
            <a:custGeom>
              <a:avLst/>
              <a:gdLst>
                <a:gd name="connsiteX0" fmla="*/ 551808 w 579423"/>
                <a:gd name="connsiteY0" fmla="*/ 137971 h 137970"/>
                <a:gd name="connsiteX1" fmla="*/ 529872 w 579423"/>
                <a:gd name="connsiteY1" fmla="*/ 127156 h 137970"/>
                <a:gd name="connsiteX2" fmla="*/ 349872 w 579423"/>
                <a:gd name="connsiteY2" fmla="*/ 71950 h 137970"/>
                <a:gd name="connsiteX3" fmla="*/ 23271 w 579423"/>
                <a:gd name="connsiteY3" fmla="*/ 96204 h 137970"/>
                <a:gd name="connsiteX4" fmla="*/ 348 w 579423"/>
                <a:gd name="connsiteY4" fmla="*/ 64635 h 137970"/>
                <a:gd name="connsiteX5" fmla="*/ 31920 w 579423"/>
                <a:gd name="connsiteY5" fmla="*/ 41712 h 137970"/>
                <a:gd name="connsiteX6" fmla="*/ 334141 w 579423"/>
                <a:gd name="connsiteY6" fmla="*/ 19063 h 137970"/>
                <a:gd name="connsiteX7" fmla="*/ 573729 w 579423"/>
                <a:gd name="connsiteY7" fmla="*/ 93581 h 137970"/>
                <a:gd name="connsiteX8" fmla="*/ 568592 w 579423"/>
                <a:gd name="connsiteY8" fmla="*/ 132257 h 137970"/>
                <a:gd name="connsiteX9" fmla="*/ 551815 w 579423"/>
                <a:gd name="connsiteY9" fmla="*/ 137971 h 13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9423" h="137970">
                  <a:moveTo>
                    <a:pt x="551808" y="137971"/>
                  </a:moveTo>
                  <a:cubicBezTo>
                    <a:pt x="543506" y="137971"/>
                    <a:pt x="535305" y="134250"/>
                    <a:pt x="529872" y="127156"/>
                  </a:cubicBezTo>
                  <a:cubicBezTo>
                    <a:pt x="462007" y="38512"/>
                    <a:pt x="431460" y="47611"/>
                    <a:pt x="349872" y="71950"/>
                  </a:cubicBezTo>
                  <a:cubicBezTo>
                    <a:pt x="279652" y="92865"/>
                    <a:pt x="183447" y="121562"/>
                    <a:pt x="23271" y="96204"/>
                  </a:cubicBezTo>
                  <a:cubicBezTo>
                    <a:pt x="8230" y="93827"/>
                    <a:pt x="-2052" y="79698"/>
                    <a:pt x="348" y="64635"/>
                  </a:cubicBezTo>
                  <a:cubicBezTo>
                    <a:pt x="2725" y="49595"/>
                    <a:pt x="16791" y="39199"/>
                    <a:pt x="31920" y="41712"/>
                  </a:cubicBezTo>
                  <a:cubicBezTo>
                    <a:pt x="179682" y="65004"/>
                    <a:pt x="268947" y="38423"/>
                    <a:pt x="334141" y="19063"/>
                  </a:cubicBezTo>
                  <a:cubicBezTo>
                    <a:pt x="420521" y="-6619"/>
                    <a:pt x="482856" y="-25131"/>
                    <a:pt x="573729" y="93581"/>
                  </a:cubicBezTo>
                  <a:cubicBezTo>
                    <a:pt x="583002" y="105664"/>
                    <a:pt x="580710" y="122993"/>
                    <a:pt x="568592" y="132257"/>
                  </a:cubicBezTo>
                  <a:cubicBezTo>
                    <a:pt x="563566" y="136123"/>
                    <a:pt x="557667" y="137971"/>
                    <a:pt x="551815" y="137971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77" name="Forma lliure: forma 76">
              <a:extLst>
                <a:ext uri="{FF2B5EF4-FFF2-40B4-BE49-F238E27FC236}">
                  <a16:creationId xmlns:a16="http://schemas.microsoft.com/office/drawing/2014/main" id="{A0B2371E-63C2-2916-A58A-288D2455F24B}"/>
                </a:ext>
              </a:extLst>
            </p:cNvPr>
            <p:cNvSpPr/>
            <p:nvPr/>
          </p:nvSpPr>
          <p:spPr>
            <a:xfrm>
              <a:off x="7444584" y="913329"/>
              <a:ext cx="137400" cy="175474"/>
            </a:xfrm>
            <a:custGeom>
              <a:avLst/>
              <a:gdLst>
                <a:gd name="connsiteX0" fmla="*/ 27563 w 137400"/>
                <a:gd name="connsiteY0" fmla="*/ 175475 h 175474"/>
                <a:gd name="connsiteX1" fmla="*/ 12030 w 137400"/>
                <a:gd name="connsiteY1" fmla="*/ 170673 h 175474"/>
                <a:gd name="connsiteX2" fmla="*/ 4800 w 137400"/>
                <a:gd name="connsiteY2" fmla="*/ 132318 h 175474"/>
                <a:gd name="connsiteX3" fmla="*/ 86990 w 137400"/>
                <a:gd name="connsiteY3" fmla="*/ 12032 h 175474"/>
                <a:gd name="connsiteX4" fmla="*/ 125370 w 137400"/>
                <a:gd name="connsiteY4" fmla="*/ 4802 h 175474"/>
                <a:gd name="connsiteX5" fmla="*/ 132600 w 137400"/>
                <a:gd name="connsiteY5" fmla="*/ 43157 h 175474"/>
                <a:gd name="connsiteX6" fmla="*/ 50410 w 137400"/>
                <a:gd name="connsiteY6" fmla="*/ 163481 h 175474"/>
                <a:gd name="connsiteX7" fmla="*/ 27563 w 137400"/>
                <a:gd name="connsiteY7" fmla="*/ 175475 h 1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400" h="175474">
                  <a:moveTo>
                    <a:pt x="27563" y="175475"/>
                  </a:moveTo>
                  <a:cubicBezTo>
                    <a:pt x="22205" y="175475"/>
                    <a:pt x="16772" y="173898"/>
                    <a:pt x="12030" y="170673"/>
                  </a:cubicBezTo>
                  <a:cubicBezTo>
                    <a:pt x="-544" y="162062"/>
                    <a:pt x="-3783" y="144905"/>
                    <a:pt x="4800" y="132318"/>
                  </a:cubicBezTo>
                  <a:lnTo>
                    <a:pt x="86990" y="12032"/>
                  </a:lnTo>
                  <a:cubicBezTo>
                    <a:pt x="95623" y="-545"/>
                    <a:pt x="112782" y="-3784"/>
                    <a:pt x="125370" y="4802"/>
                  </a:cubicBezTo>
                  <a:cubicBezTo>
                    <a:pt x="137944" y="13385"/>
                    <a:pt x="141186" y="30566"/>
                    <a:pt x="132600" y="43157"/>
                  </a:cubicBezTo>
                  <a:lnTo>
                    <a:pt x="50410" y="163481"/>
                  </a:lnTo>
                  <a:cubicBezTo>
                    <a:pt x="45028" y="171275"/>
                    <a:pt x="36356" y="175475"/>
                    <a:pt x="27563" y="175475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78" name="Forma lliure: forma 77">
              <a:extLst>
                <a:ext uri="{FF2B5EF4-FFF2-40B4-BE49-F238E27FC236}">
                  <a16:creationId xmlns:a16="http://schemas.microsoft.com/office/drawing/2014/main" id="{29623CEF-4588-2271-EADF-7B347863DB36}"/>
                </a:ext>
              </a:extLst>
            </p:cNvPr>
            <p:cNvSpPr/>
            <p:nvPr/>
          </p:nvSpPr>
          <p:spPr>
            <a:xfrm>
              <a:off x="7002519" y="1529486"/>
              <a:ext cx="193129" cy="193129"/>
            </a:xfrm>
            <a:custGeom>
              <a:avLst/>
              <a:gdLst>
                <a:gd name="connsiteX0" fmla="*/ 27590 w 193129"/>
                <a:gd name="connsiteY0" fmla="*/ 193129 h 193129"/>
                <a:gd name="connsiteX1" fmla="*/ 0 w 193129"/>
                <a:gd name="connsiteY1" fmla="*/ 165539 h 193129"/>
                <a:gd name="connsiteX2" fmla="*/ 165539 w 193129"/>
                <a:gd name="connsiteY2" fmla="*/ 0 h 193129"/>
                <a:gd name="connsiteX3" fmla="*/ 193129 w 193129"/>
                <a:gd name="connsiteY3" fmla="*/ 27590 h 193129"/>
                <a:gd name="connsiteX4" fmla="*/ 165539 w 193129"/>
                <a:gd name="connsiteY4" fmla="*/ 55180 h 193129"/>
                <a:gd name="connsiteX5" fmla="*/ 55180 w 193129"/>
                <a:gd name="connsiteY5" fmla="*/ 165539 h 193129"/>
                <a:gd name="connsiteX6" fmla="*/ 27590 w 193129"/>
                <a:gd name="connsiteY6" fmla="*/ 193129 h 19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29" h="193129">
                  <a:moveTo>
                    <a:pt x="27590" y="193129"/>
                  </a:moveTo>
                  <a:cubicBezTo>
                    <a:pt x="12329" y="193129"/>
                    <a:pt x="0" y="180801"/>
                    <a:pt x="0" y="165539"/>
                  </a:cubicBezTo>
                  <a:cubicBezTo>
                    <a:pt x="0" y="74247"/>
                    <a:pt x="74247" y="0"/>
                    <a:pt x="165539" y="0"/>
                  </a:cubicBezTo>
                  <a:cubicBezTo>
                    <a:pt x="180801" y="0"/>
                    <a:pt x="193129" y="12329"/>
                    <a:pt x="193129" y="27590"/>
                  </a:cubicBezTo>
                  <a:cubicBezTo>
                    <a:pt x="193129" y="42851"/>
                    <a:pt x="180801" y="55180"/>
                    <a:pt x="165539" y="55180"/>
                  </a:cubicBezTo>
                  <a:cubicBezTo>
                    <a:pt x="104681" y="55180"/>
                    <a:pt x="55180" y="104681"/>
                    <a:pt x="55180" y="165539"/>
                  </a:cubicBezTo>
                  <a:cubicBezTo>
                    <a:pt x="55180" y="180801"/>
                    <a:pt x="42838" y="193129"/>
                    <a:pt x="27590" y="193129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79" name="Forma lliure: forma 78">
              <a:extLst>
                <a:ext uri="{FF2B5EF4-FFF2-40B4-BE49-F238E27FC236}">
                  <a16:creationId xmlns:a16="http://schemas.microsoft.com/office/drawing/2014/main" id="{13F643F8-B4B1-507F-7307-E8822E370322}"/>
                </a:ext>
              </a:extLst>
            </p:cNvPr>
            <p:cNvSpPr/>
            <p:nvPr/>
          </p:nvSpPr>
          <p:spPr>
            <a:xfrm>
              <a:off x="7140469" y="1529454"/>
              <a:ext cx="137949" cy="55179"/>
            </a:xfrm>
            <a:custGeom>
              <a:avLst/>
              <a:gdLst>
                <a:gd name="connsiteX0" fmla="*/ 110360 w 137949"/>
                <a:gd name="connsiteY0" fmla="*/ 55180 h 55179"/>
                <a:gd name="connsiteX1" fmla="*/ 27590 w 137949"/>
                <a:gd name="connsiteY1" fmla="*/ 55180 h 55179"/>
                <a:gd name="connsiteX2" fmla="*/ 0 w 137949"/>
                <a:gd name="connsiteY2" fmla="*/ 27590 h 55179"/>
                <a:gd name="connsiteX3" fmla="*/ 27590 w 137949"/>
                <a:gd name="connsiteY3" fmla="*/ 0 h 55179"/>
                <a:gd name="connsiteX4" fmla="*/ 110360 w 137949"/>
                <a:gd name="connsiteY4" fmla="*/ 0 h 55179"/>
                <a:gd name="connsiteX5" fmla="*/ 137950 w 137949"/>
                <a:gd name="connsiteY5" fmla="*/ 27590 h 55179"/>
                <a:gd name="connsiteX6" fmla="*/ 110360 w 137949"/>
                <a:gd name="connsiteY6" fmla="*/ 55180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49" h="55179">
                  <a:moveTo>
                    <a:pt x="110360" y="55180"/>
                  </a:moveTo>
                  <a:lnTo>
                    <a:pt x="27590" y="55180"/>
                  </a:lnTo>
                  <a:cubicBezTo>
                    <a:pt x="12329" y="55180"/>
                    <a:pt x="0" y="42851"/>
                    <a:pt x="0" y="27590"/>
                  </a:cubicBezTo>
                  <a:cubicBezTo>
                    <a:pt x="0" y="12329"/>
                    <a:pt x="12329" y="0"/>
                    <a:pt x="27590" y="0"/>
                  </a:cubicBezTo>
                  <a:lnTo>
                    <a:pt x="110360" y="0"/>
                  </a:lnTo>
                  <a:cubicBezTo>
                    <a:pt x="125621" y="0"/>
                    <a:pt x="137950" y="12329"/>
                    <a:pt x="137950" y="27590"/>
                  </a:cubicBezTo>
                  <a:cubicBezTo>
                    <a:pt x="137950" y="42851"/>
                    <a:pt x="125608" y="55180"/>
                    <a:pt x="110360" y="5518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80" name="Forma lliure: forma 79">
              <a:extLst>
                <a:ext uri="{FF2B5EF4-FFF2-40B4-BE49-F238E27FC236}">
                  <a16:creationId xmlns:a16="http://schemas.microsoft.com/office/drawing/2014/main" id="{B899C677-2CBB-83D9-5740-E2034DDC8424}"/>
                </a:ext>
              </a:extLst>
            </p:cNvPr>
            <p:cNvSpPr/>
            <p:nvPr/>
          </p:nvSpPr>
          <p:spPr>
            <a:xfrm>
              <a:off x="7002519" y="1667404"/>
              <a:ext cx="55179" cy="137949"/>
            </a:xfrm>
            <a:custGeom>
              <a:avLst/>
              <a:gdLst>
                <a:gd name="connsiteX0" fmla="*/ 27590 w 55179"/>
                <a:gd name="connsiteY0" fmla="*/ 137950 h 137949"/>
                <a:gd name="connsiteX1" fmla="*/ 0 w 55179"/>
                <a:gd name="connsiteY1" fmla="*/ 110360 h 137949"/>
                <a:gd name="connsiteX2" fmla="*/ 0 w 55179"/>
                <a:gd name="connsiteY2" fmla="*/ 27590 h 137949"/>
                <a:gd name="connsiteX3" fmla="*/ 27590 w 55179"/>
                <a:gd name="connsiteY3" fmla="*/ 0 h 137949"/>
                <a:gd name="connsiteX4" fmla="*/ 55180 w 55179"/>
                <a:gd name="connsiteY4" fmla="*/ 27590 h 137949"/>
                <a:gd name="connsiteX5" fmla="*/ 55180 w 55179"/>
                <a:gd name="connsiteY5" fmla="*/ 110360 h 137949"/>
                <a:gd name="connsiteX6" fmla="*/ 27590 w 55179"/>
                <a:gd name="connsiteY6" fmla="*/ 137950 h 13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79" h="137949">
                  <a:moveTo>
                    <a:pt x="27590" y="137950"/>
                  </a:moveTo>
                  <a:cubicBezTo>
                    <a:pt x="12329" y="137950"/>
                    <a:pt x="0" y="125621"/>
                    <a:pt x="0" y="110360"/>
                  </a:cubicBezTo>
                  <a:lnTo>
                    <a:pt x="0" y="27590"/>
                  </a:lnTo>
                  <a:cubicBezTo>
                    <a:pt x="0" y="12329"/>
                    <a:pt x="12329" y="0"/>
                    <a:pt x="27590" y="0"/>
                  </a:cubicBezTo>
                  <a:cubicBezTo>
                    <a:pt x="42851" y="0"/>
                    <a:pt x="55180" y="12329"/>
                    <a:pt x="55180" y="27590"/>
                  </a:cubicBezTo>
                  <a:lnTo>
                    <a:pt x="55180" y="110360"/>
                  </a:lnTo>
                  <a:cubicBezTo>
                    <a:pt x="55180" y="125621"/>
                    <a:pt x="42838" y="137950"/>
                    <a:pt x="27590" y="13795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81" name="Forma lliure: forma 80">
              <a:extLst>
                <a:ext uri="{FF2B5EF4-FFF2-40B4-BE49-F238E27FC236}">
                  <a16:creationId xmlns:a16="http://schemas.microsoft.com/office/drawing/2014/main" id="{700415CF-CB89-79C8-0EBE-C951144BBC03}"/>
                </a:ext>
              </a:extLst>
            </p:cNvPr>
            <p:cNvSpPr/>
            <p:nvPr/>
          </p:nvSpPr>
          <p:spPr>
            <a:xfrm>
              <a:off x="7002519" y="1751723"/>
              <a:ext cx="82769" cy="81251"/>
            </a:xfrm>
            <a:custGeom>
              <a:avLst/>
              <a:gdLst>
                <a:gd name="connsiteX0" fmla="*/ 55180 w 82769"/>
                <a:gd name="connsiteY0" fmla="*/ 81252 h 81251"/>
                <a:gd name="connsiteX1" fmla="*/ 0 w 82769"/>
                <a:gd name="connsiteY1" fmla="*/ 26072 h 81251"/>
                <a:gd name="connsiteX2" fmla="*/ 26162 w 82769"/>
                <a:gd name="connsiteY2" fmla="*/ 59 h 81251"/>
                <a:gd name="connsiteX3" fmla="*/ 55180 w 82769"/>
                <a:gd name="connsiteY3" fmla="*/ 26047 h 81251"/>
                <a:gd name="connsiteX4" fmla="*/ 82770 w 82769"/>
                <a:gd name="connsiteY4" fmla="*/ 53637 h 81251"/>
                <a:gd name="connsiteX5" fmla="*/ 55180 w 82769"/>
                <a:gd name="connsiteY5" fmla="*/ 81252 h 8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69" h="81251">
                  <a:moveTo>
                    <a:pt x="55180" y="81252"/>
                  </a:moveTo>
                  <a:cubicBezTo>
                    <a:pt x="24746" y="81252"/>
                    <a:pt x="0" y="56506"/>
                    <a:pt x="0" y="26072"/>
                  </a:cubicBezTo>
                  <a:cubicBezTo>
                    <a:pt x="0" y="11429"/>
                    <a:pt x="11528" y="859"/>
                    <a:pt x="26162" y="59"/>
                  </a:cubicBezTo>
                  <a:cubicBezTo>
                    <a:pt x="41249" y="-963"/>
                    <a:pt x="53553" y="11539"/>
                    <a:pt x="55180" y="26047"/>
                  </a:cubicBezTo>
                  <a:cubicBezTo>
                    <a:pt x="70403" y="26047"/>
                    <a:pt x="82770" y="38413"/>
                    <a:pt x="82770" y="53637"/>
                  </a:cubicBezTo>
                  <a:cubicBezTo>
                    <a:pt x="82770" y="68885"/>
                    <a:pt x="70428" y="81252"/>
                    <a:pt x="55180" y="81252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82" name="Forma lliure: forma 81">
              <a:extLst>
                <a:ext uri="{FF2B5EF4-FFF2-40B4-BE49-F238E27FC236}">
                  <a16:creationId xmlns:a16="http://schemas.microsoft.com/office/drawing/2014/main" id="{B73A6490-29DA-B0B4-FB3E-1363C8456569}"/>
                </a:ext>
              </a:extLst>
            </p:cNvPr>
            <p:cNvSpPr/>
            <p:nvPr/>
          </p:nvSpPr>
          <p:spPr>
            <a:xfrm>
              <a:off x="7526727" y="1529486"/>
              <a:ext cx="193129" cy="193129"/>
            </a:xfrm>
            <a:custGeom>
              <a:avLst/>
              <a:gdLst>
                <a:gd name="connsiteX0" fmla="*/ 165539 w 193129"/>
                <a:gd name="connsiteY0" fmla="*/ 193129 h 193129"/>
                <a:gd name="connsiteX1" fmla="*/ 137950 w 193129"/>
                <a:gd name="connsiteY1" fmla="*/ 165539 h 193129"/>
                <a:gd name="connsiteX2" fmla="*/ 27590 w 193129"/>
                <a:gd name="connsiteY2" fmla="*/ 55180 h 193129"/>
                <a:gd name="connsiteX3" fmla="*/ 0 w 193129"/>
                <a:gd name="connsiteY3" fmla="*/ 27590 h 193129"/>
                <a:gd name="connsiteX4" fmla="*/ 27590 w 193129"/>
                <a:gd name="connsiteY4" fmla="*/ 0 h 193129"/>
                <a:gd name="connsiteX5" fmla="*/ 193129 w 193129"/>
                <a:gd name="connsiteY5" fmla="*/ 165539 h 193129"/>
                <a:gd name="connsiteX6" fmla="*/ 165539 w 193129"/>
                <a:gd name="connsiteY6" fmla="*/ 193129 h 19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29" h="193129">
                  <a:moveTo>
                    <a:pt x="165539" y="193129"/>
                  </a:moveTo>
                  <a:cubicBezTo>
                    <a:pt x="150278" y="193129"/>
                    <a:pt x="137950" y="180801"/>
                    <a:pt x="137950" y="165539"/>
                  </a:cubicBezTo>
                  <a:cubicBezTo>
                    <a:pt x="137950" y="104681"/>
                    <a:pt x="88448" y="55180"/>
                    <a:pt x="27590" y="55180"/>
                  </a:cubicBezTo>
                  <a:cubicBezTo>
                    <a:pt x="12329" y="55180"/>
                    <a:pt x="0" y="42851"/>
                    <a:pt x="0" y="27590"/>
                  </a:cubicBezTo>
                  <a:cubicBezTo>
                    <a:pt x="0" y="12329"/>
                    <a:pt x="12329" y="0"/>
                    <a:pt x="27590" y="0"/>
                  </a:cubicBezTo>
                  <a:cubicBezTo>
                    <a:pt x="118883" y="0"/>
                    <a:pt x="193129" y="74247"/>
                    <a:pt x="193129" y="165539"/>
                  </a:cubicBezTo>
                  <a:cubicBezTo>
                    <a:pt x="193129" y="180801"/>
                    <a:pt x="180788" y="193129"/>
                    <a:pt x="165539" y="193129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83" name="Forma lliure: forma 82">
              <a:extLst>
                <a:ext uri="{FF2B5EF4-FFF2-40B4-BE49-F238E27FC236}">
                  <a16:creationId xmlns:a16="http://schemas.microsoft.com/office/drawing/2014/main" id="{A4B4DA71-0C29-290A-A842-A70752611632}"/>
                </a:ext>
              </a:extLst>
            </p:cNvPr>
            <p:cNvSpPr/>
            <p:nvPr/>
          </p:nvSpPr>
          <p:spPr>
            <a:xfrm>
              <a:off x="7443958" y="1529454"/>
              <a:ext cx="137949" cy="55179"/>
            </a:xfrm>
            <a:custGeom>
              <a:avLst/>
              <a:gdLst>
                <a:gd name="connsiteX0" fmla="*/ 110360 w 137949"/>
                <a:gd name="connsiteY0" fmla="*/ 55180 h 55179"/>
                <a:gd name="connsiteX1" fmla="*/ 27590 w 137949"/>
                <a:gd name="connsiteY1" fmla="*/ 55180 h 55179"/>
                <a:gd name="connsiteX2" fmla="*/ 0 w 137949"/>
                <a:gd name="connsiteY2" fmla="*/ 27590 h 55179"/>
                <a:gd name="connsiteX3" fmla="*/ 27590 w 137949"/>
                <a:gd name="connsiteY3" fmla="*/ 0 h 55179"/>
                <a:gd name="connsiteX4" fmla="*/ 110360 w 137949"/>
                <a:gd name="connsiteY4" fmla="*/ 0 h 55179"/>
                <a:gd name="connsiteX5" fmla="*/ 137950 w 137949"/>
                <a:gd name="connsiteY5" fmla="*/ 27590 h 55179"/>
                <a:gd name="connsiteX6" fmla="*/ 110360 w 137949"/>
                <a:gd name="connsiteY6" fmla="*/ 55180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49" h="55179">
                  <a:moveTo>
                    <a:pt x="110360" y="55180"/>
                  </a:moveTo>
                  <a:lnTo>
                    <a:pt x="27590" y="55180"/>
                  </a:lnTo>
                  <a:cubicBezTo>
                    <a:pt x="12329" y="55180"/>
                    <a:pt x="0" y="42851"/>
                    <a:pt x="0" y="27590"/>
                  </a:cubicBezTo>
                  <a:cubicBezTo>
                    <a:pt x="0" y="12329"/>
                    <a:pt x="12329" y="0"/>
                    <a:pt x="27590" y="0"/>
                  </a:cubicBezTo>
                  <a:lnTo>
                    <a:pt x="110360" y="0"/>
                  </a:lnTo>
                  <a:cubicBezTo>
                    <a:pt x="125621" y="0"/>
                    <a:pt x="137950" y="12329"/>
                    <a:pt x="137950" y="27590"/>
                  </a:cubicBezTo>
                  <a:cubicBezTo>
                    <a:pt x="137950" y="42851"/>
                    <a:pt x="125608" y="55180"/>
                    <a:pt x="110360" y="5518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84" name="Forma lliure: forma 83">
              <a:extLst>
                <a:ext uri="{FF2B5EF4-FFF2-40B4-BE49-F238E27FC236}">
                  <a16:creationId xmlns:a16="http://schemas.microsoft.com/office/drawing/2014/main" id="{FC0D33E8-A054-34CC-4808-556AA9C076DF}"/>
                </a:ext>
              </a:extLst>
            </p:cNvPr>
            <p:cNvSpPr/>
            <p:nvPr/>
          </p:nvSpPr>
          <p:spPr>
            <a:xfrm>
              <a:off x="7664677" y="1667404"/>
              <a:ext cx="55179" cy="137949"/>
            </a:xfrm>
            <a:custGeom>
              <a:avLst/>
              <a:gdLst>
                <a:gd name="connsiteX0" fmla="*/ 27590 w 55179"/>
                <a:gd name="connsiteY0" fmla="*/ 137950 h 137949"/>
                <a:gd name="connsiteX1" fmla="*/ 0 w 55179"/>
                <a:gd name="connsiteY1" fmla="*/ 110360 h 137949"/>
                <a:gd name="connsiteX2" fmla="*/ 0 w 55179"/>
                <a:gd name="connsiteY2" fmla="*/ 27590 h 137949"/>
                <a:gd name="connsiteX3" fmla="*/ 27590 w 55179"/>
                <a:gd name="connsiteY3" fmla="*/ 0 h 137949"/>
                <a:gd name="connsiteX4" fmla="*/ 55180 w 55179"/>
                <a:gd name="connsiteY4" fmla="*/ 27590 h 137949"/>
                <a:gd name="connsiteX5" fmla="*/ 55180 w 55179"/>
                <a:gd name="connsiteY5" fmla="*/ 110360 h 137949"/>
                <a:gd name="connsiteX6" fmla="*/ 27590 w 55179"/>
                <a:gd name="connsiteY6" fmla="*/ 137950 h 13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79" h="137949">
                  <a:moveTo>
                    <a:pt x="27590" y="137950"/>
                  </a:moveTo>
                  <a:cubicBezTo>
                    <a:pt x="12329" y="137950"/>
                    <a:pt x="0" y="125621"/>
                    <a:pt x="0" y="110360"/>
                  </a:cubicBezTo>
                  <a:lnTo>
                    <a:pt x="0" y="27590"/>
                  </a:lnTo>
                  <a:cubicBezTo>
                    <a:pt x="0" y="12329"/>
                    <a:pt x="12329" y="0"/>
                    <a:pt x="27590" y="0"/>
                  </a:cubicBezTo>
                  <a:cubicBezTo>
                    <a:pt x="42851" y="0"/>
                    <a:pt x="55180" y="12329"/>
                    <a:pt x="55180" y="27590"/>
                  </a:cubicBezTo>
                  <a:lnTo>
                    <a:pt x="55180" y="110360"/>
                  </a:lnTo>
                  <a:cubicBezTo>
                    <a:pt x="55180" y="125621"/>
                    <a:pt x="42838" y="137950"/>
                    <a:pt x="27590" y="13795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85" name="Forma lliure: forma 84">
              <a:extLst>
                <a:ext uri="{FF2B5EF4-FFF2-40B4-BE49-F238E27FC236}">
                  <a16:creationId xmlns:a16="http://schemas.microsoft.com/office/drawing/2014/main" id="{8DA66394-0BC9-8232-0EE4-1CF492F1C463}"/>
                </a:ext>
              </a:extLst>
            </p:cNvPr>
            <p:cNvSpPr/>
            <p:nvPr/>
          </p:nvSpPr>
          <p:spPr>
            <a:xfrm>
              <a:off x="7637087" y="1750205"/>
              <a:ext cx="82769" cy="82769"/>
            </a:xfrm>
            <a:custGeom>
              <a:avLst/>
              <a:gdLst>
                <a:gd name="connsiteX0" fmla="*/ 27590 w 82769"/>
                <a:gd name="connsiteY0" fmla="*/ 82770 h 82769"/>
                <a:gd name="connsiteX1" fmla="*/ 0 w 82769"/>
                <a:gd name="connsiteY1" fmla="*/ 55180 h 82769"/>
                <a:gd name="connsiteX2" fmla="*/ 27590 w 82769"/>
                <a:gd name="connsiteY2" fmla="*/ 27590 h 82769"/>
                <a:gd name="connsiteX3" fmla="*/ 55180 w 82769"/>
                <a:gd name="connsiteY3" fmla="*/ 0 h 82769"/>
                <a:gd name="connsiteX4" fmla="*/ 82770 w 82769"/>
                <a:gd name="connsiteY4" fmla="*/ 27590 h 82769"/>
                <a:gd name="connsiteX5" fmla="*/ 27590 w 82769"/>
                <a:gd name="connsiteY5" fmla="*/ 82770 h 8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69" h="82769">
                  <a:moveTo>
                    <a:pt x="27590" y="82770"/>
                  </a:moveTo>
                  <a:cubicBezTo>
                    <a:pt x="12329" y="82770"/>
                    <a:pt x="0" y="70441"/>
                    <a:pt x="0" y="55180"/>
                  </a:cubicBezTo>
                  <a:cubicBezTo>
                    <a:pt x="0" y="39919"/>
                    <a:pt x="12329" y="27590"/>
                    <a:pt x="27590" y="27590"/>
                  </a:cubicBezTo>
                  <a:cubicBezTo>
                    <a:pt x="27590" y="12329"/>
                    <a:pt x="39919" y="0"/>
                    <a:pt x="55180" y="0"/>
                  </a:cubicBezTo>
                  <a:cubicBezTo>
                    <a:pt x="70441" y="0"/>
                    <a:pt x="82770" y="12329"/>
                    <a:pt x="82770" y="27590"/>
                  </a:cubicBezTo>
                  <a:cubicBezTo>
                    <a:pt x="82770" y="58024"/>
                    <a:pt x="58011" y="82770"/>
                    <a:pt x="27590" y="8277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86" name="Forma lliure: forma 85">
              <a:extLst>
                <a:ext uri="{FF2B5EF4-FFF2-40B4-BE49-F238E27FC236}">
                  <a16:creationId xmlns:a16="http://schemas.microsoft.com/office/drawing/2014/main" id="{1A95E0B0-299C-F516-71B4-85D99B807AA4}"/>
                </a:ext>
              </a:extLst>
            </p:cNvPr>
            <p:cNvSpPr/>
            <p:nvPr/>
          </p:nvSpPr>
          <p:spPr>
            <a:xfrm>
              <a:off x="7030109" y="1777795"/>
              <a:ext cx="662157" cy="55179"/>
            </a:xfrm>
            <a:custGeom>
              <a:avLst/>
              <a:gdLst>
                <a:gd name="connsiteX0" fmla="*/ 634568 w 662157"/>
                <a:gd name="connsiteY0" fmla="*/ 55180 h 55179"/>
                <a:gd name="connsiteX1" fmla="*/ 27590 w 662157"/>
                <a:gd name="connsiteY1" fmla="*/ 55180 h 55179"/>
                <a:gd name="connsiteX2" fmla="*/ 0 w 662157"/>
                <a:gd name="connsiteY2" fmla="*/ 27590 h 55179"/>
                <a:gd name="connsiteX3" fmla="*/ 27590 w 662157"/>
                <a:gd name="connsiteY3" fmla="*/ 0 h 55179"/>
                <a:gd name="connsiteX4" fmla="*/ 634568 w 662157"/>
                <a:gd name="connsiteY4" fmla="*/ 0 h 55179"/>
                <a:gd name="connsiteX5" fmla="*/ 662158 w 662157"/>
                <a:gd name="connsiteY5" fmla="*/ 27590 h 55179"/>
                <a:gd name="connsiteX6" fmla="*/ 634568 w 662157"/>
                <a:gd name="connsiteY6" fmla="*/ 55180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7" h="55179">
                  <a:moveTo>
                    <a:pt x="634568" y="55180"/>
                  </a:moveTo>
                  <a:lnTo>
                    <a:pt x="27590" y="55180"/>
                  </a:lnTo>
                  <a:cubicBezTo>
                    <a:pt x="12329" y="55180"/>
                    <a:pt x="0" y="42851"/>
                    <a:pt x="0" y="27590"/>
                  </a:cubicBezTo>
                  <a:cubicBezTo>
                    <a:pt x="0" y="12329"/>
                    <a:pt x="12329" y="0"/>
                    <a:pt x="27590" y="0"/>
                  </a:cubicBezTo>
                  <a:lnTo>
                    <a:pt x="634568" y="0"/>
                  </a:lnTo>
                  <a:cubicBezTo>
                    <a:pt x="649829" y="0"/>
                    <a:pt x="662158" y="12329"/>
                    <a:pt x="662158" y="27590"/>
                  </a:cubicBezTo>
                  <a:cubicBezTo>
                    <a:pt x="662158" y="42851"/>
                    <a:pt x="649817" y="55180"/>
                    <a:pt x="634568" y="5518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87" name="Forma lliure: forma 86">
              <a:extLst>
                <a:ext uri="{FF2B5EF4-FFF2-40B4-BE49-F238E27FC236}">
                  <a16:creationId xmlns:a16="http://schemas.microsoft.com/office/drawing/2014/main" id="{41EB3C43-2164-36C2-DBD8-F1EF3E4C592B}"/>
                </a:ext>
              </a:extLst>
            </p:cNvPr>
            <p:cNvSpPr/>
            <p:nvPr/>
          </p:nvSpPr>
          <p:spPr>
            <a:xfrm>
              <a:off x="7223238" y="1420857"/>
              <a:ext cx="55179" cy="163776"/>
            </a:xfrm>
            <a:custGeom>
              <a:avLst/>
              <a:gdLst>
                <a:gd name="connsiteX0" fmla="*/ 27590 w 55179"/>
                <a:gd name="connsiteY0" fmla="*/ 163777 h 163776"/>
                <a:gd name="connsiteX1" fmla="*/ 0 w 55179"/>
                <a:gd name="connsiteY1" fmla="*/ 136187 h 163776"/>
                <a:gd name="connsiteX2" fmla="*/ 0 w 55179"/>
                <a:gd name="connsiteY2" fmla="*/ 27590 h 163776"/>
                <a:gd name="connsiteX3" fmla="*/ 27590 w 55179"/>
                <a:gd name="connsiteY3" fmla="*/ 0 h 163776"/>
                <a:gd name="connsiteX4" fmla="*/ 55180 w 55179"/>
                <a:gd name="connsiteY4" fmla="*/ 27590 h 163776"/>
                <a:gd name="connsiteX5" fmla="*/ 55180 w 55179"/>
                <a:gd name="connsiteY5" fmla="*/ 136187 h 163776"/>
                <a:gd name="connsiteX6" fmla="*/ 27590 w 55179"/>
                <a:gd name="connsiteY6" fmla="*/ 163777 h 16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79" h="163776">
                  <a:moveTo>
                    <a:pt x="27590" y="163777"/>
                  </a:moveTo>
                  <a:cubicBezTo>
                    <a:pt x="12329" y="163777"/>
                    <a:pt x="0" y="151448"/>
                    <a:pt x="0" y="136187"/>
                  </a:cubicBezTo>
                  <a:lnTo>
                    <a:pt x="0" y="27590"/>
                  </a:lnTo>
                  <a:cubicBezTo>
                    <a:pt x="0" y="12329"/>
                    <a:pt x="12329" y="0"/>
                    <a:pt x="27590" y="0"/>
                  </a:cubicBezTo>
                  <a:cubicBezTo>
                    <a:pt x="42851" y="0"/>
                    <a:pt x="55180" y="12329"/>
                    <a:pt x="55180" y="27590"/>
                  </a:cubicBezTo>
                  <a:lnTo>
                    <a:pt x="55180" y="136187"/>
                  </a:lnTo>
                  <a:cubicBezTo>
                    <a:pt x="55180" y="151448"/>
                    <a:pt x="42838" y="163777"/>
                    <a:pt x="27590" y="163777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88" name="Forma lliure: forma 87">
              <a:extLst>
                <a:ext uri="{FF2B5EF4-FFF2-40B4-BE49-F238E27FC236}">
                  <a16:creationId xmlns:a16="http://schemas.microsoft.com/office/drawing/2014/main" id="{1A26CFAF-BE0E-3ADF-7453-94398179EB90}"/>
                </a:ext>
              </a:extLst>
            </p:cNvPr>
            <p:cNvSpPr/>
            <p:nvPr/>
          </p:nvSpPr>
          <p:spPr>
            <a:xfrm>
              <a:off x="7443958" y="1420857"/>
              <a:ext cx="55179" cy="163776"/>
            </a:xfrm>
            <a:custGeom>
              <a:avLst/>
              <a:gdLst>
                <a:gd name="connsiteX0" fmla="*/ 27590 w 55179"/>
                <a:gd name="connsiteY0" fmla="*/ 163777 h 163776"/>
                <a:gd name="connsiteX1" fmla="*/ 0 w 55179"/>
                <a:gd name="connsiteY1" fmla="*/ 136187 h 163776"/>
                <a:gd name="connsiteX2" fmla="*/ 0 w 55179"/>
                <a:gd name="connsiteY2" fmla="*/ 27590 h 163776"/>
                <a:gd name="connsiteX3" fmla="*/ 27590 w 55179"/>
                <a:gd name="connsiteY3" fmla="*/ 0 h 163776"/>
                <a:gd name="connsiteX4" fmla="*/ 55180 w 55179"/>
                <a:gd name="connsiteY4" fmla="*/ 27590 h 163776"/>
                <a:gd name="connsiteX5" fmla="*/ 55180 w 55179"/>
                <a:gd name="connsiteY5" fmla="*/ 136187 h 163776"/>
                <a:gd name="connsiteX6" fmla="*/ 27590 w 55179"/>
                <a:gd name="connsiteY6" fmla="*/ 163777 h 16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79" h="163776">
                  <a:moveTo>
                    <a:pt x="27590" y="163777"/>
                  </a:moveTo>
                  <a:cubicBezTo>
                    <a:pt x="12329" y="163777"/>
                    <a:pt x="0" y="151448"/>
                    <a:pt x="0" y="136187"/>
                  </a:cubicBezTo>
                  <a:lnTo>
                    <a:pt x="0" y="27590"/>
                  </a:lnTo>
                  <a:cubicBezTo>
                    <a:pt x="0" y="12329"/>
                    <a:pt x="12329" y="0"/>
                    <a:pt x="27590" y="0"/>
                  </a:cubicBezTo>
                  <a:cubicBezTo>
                    <a:pt x="42851" y="0"/>
                    <a:pt x="55180" y="12329"/>
                    <a:pt x="55180" y="27590"/>
                  </a:cubicBezTo>
                  <a:lnTo>
                    <a:pt x="55180" y="136187"/>
                  </a:lnTo>
                  <a:cubicBezTo>
                    <a:pt x="55180" y="151448"/>
                    <a:pt x="42838" y="163777"/>
                    <a:pt x="27590" y="163777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89" name="Forma lliure: forma 88">
              <a:extLst>
                <a:ext uri="{FF2B5EF4-FFF2-40B4-BE49-F238E27FC236}">
                  <a16:creationId xmlns:a16="http://schemas.microsoft.com/office/drawing/2014/main" id="{B49550D0-735F-3EB4-DACB-EBFEFB0603BB}"/>
                </a:ext>
              </a:extLst>
            </p:cNvPr>
            <p:cNvSpPr/>
            <p:nvPr/>
          </p:nvSpPr>
          <p:spPr>
            <a:xfrm>
              <a:off x="7085282" y="1198457"/>
              <a:ext cx="551798" cy="303438"/>
            </a:xfrm>
            <a:custGeom>
              <a:avLst/>
              <a:gdLst>
                <a:gd name="connsiteX0" fmla="*/ 275874 w 551798"/>
                <a:gd name="connsiteY0" fmla="*/ 303439 h 303438"/>
                <a:gd name="connsiteX1" fmla="*/ 0 w 551798"/>
                <a:gd name="connsiteY1" fmla="*/ 27590 h 303438"/>
                <a:gd name="connsiteX2" fmla="*/ 27590 w 551798"/>
                <a:gd name="connsiteY2" fmla="*/ 0 h 303438"/>
                <a:gd name="connsiteX3" fmla="*/ 55180 w 551798"/>
                <a:gd name="connsiteY3" fmla="*/ 27590 h 303438"/>
                <a:gd name="connsiteX4" fmla="*/ 275874 w 551798"/>
                <a:gd name="connsiteY4" fmla="*/ 248259 h 303438"/>
                <a:gd name="connsiteX5" fmla="*/ 496618 w 551798"/>
                <a:gd name="connsiteY5" fmla="*/ 27590 h 303438"/>
                <a:gd name="connsiteX6" fmla="*/ 524208 w 551798"/>
                <a:gd name="connsiteY6" fmla="*/ 0 h 303438"/>
                <a:gd name="connsiteX7" fmla="*/ 551798 w 551798"/>
                <a:gd name="connsiteY7" fmla="*/ 27590 h 303438"/>
                <a:gd name="connsiteX8" fmla="*/ 275874 w 551798"/>
                <a:gd name="connsiteY8" fmla="*/ 303439 h 30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798" h="303438">
                  <a:moveTo>
                    <a:pt x="275874" y="303439"/>
                  </a:moveTo>
                  <a:cubicBezTo>
                    <a:pt x="123748" y="303439"/>
                    <a:pt x="0" y="179703"/>
                    <a:pt x="0" y="27590"/>
                  </a:cubicBezTo>
                  <a:cubicBezTo>
                    <a:pt x="0" y="12329"/>
                    <a:pt x="12329" y="0"/>
                    <a:pt x="27590" y="0"/>
                  </a:cubicBezTo>
                  <a:cubicBezTo>
                    <a:pt x="42851" y="0"/>
                    <a:pt x="55180" y="12329"/>
                    <a:pt x="55180" y="27590"/>
                  </a:cubicBezTo>
                  <a:cubicBezTo>
                    <a:pt x="55180" y="149257"/>
                    <a:pt x="154172" y="248259"/>
                    <a:pt x="275874" y="248259"/>
                  </a:cubicBezTo>
                  <a:cubicBezTo>
                    <a:pt x="397601" y="248259"/>
                    <a:pt x="496618" y="149266"/>
                    <a:pt x="496618" y="27590"/>
                  </a:cubicBezTo>
                  <a:cubicBezTo>
                    <a:pt x="496618" y="12329"/>
                    <a:pt x="508947" y="0"/>
                    <a:pt x="524208" y="0"/>
                  </a:cubicBezTo>
                  <a:cubicBezTo>
                    <a:pt x="539469" y="0"/>
                    <a:pt x="551798" y="12329"/>
                    <a:pt x="551798" y="27590"/>
                  </a:cubicBezTo>
                  <a:cubicBezTo>
                    <a:pt x="551811" y="179703"/>
                    <a:pt x="428038" y="303439"/>
                    <a:pt x="275874" y="303439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0" name="Forma lliure: forma 89">
              <a:extLst>
                <a:ext uri="{FF2B5EF4-FFF2-40B4-BE49-F238E27FC236}">
                  <a16:creationId xmlns:a16="http://schemas.microsoft.com/office/drawing/2014/main" id="{2F6D63FF-25B5-F6F3-9BCA-A4DD6EACEFBE}"/>
                </a:ext>
              </a:extLst>
            </p:cNvPr>
            <p:cNvSpPr/>
            <p:nvPr/>
          </p:nvSpPr>
          <p:spPr>
            <a:xfrm>
              <a:off x="7223236" y="1529530"/>
              <a:ext cx="110387" cy="82725"/>
            </a:xfrm>
            <a:custGeom>
              <a:avLst/>
              <a:gdLst>
                <a:gd name="connsiteX0" fmla="*/ 82741 w 110387"/>
                <a:gd name="connsiteY0" fmla="*/ 82726 h 82725"/>
                <a:gd name="connsiteX1" fmla="*/ 70437 w 110387"/>
                <a:gd name="connsiteY1" fmla="*/ 79831 h 82725"/>
                <a:gd name="connsiteX2" fmla="*/ 15258 w 110387"/>
                <a:gd name="connsiteY2" fmla="*/ 52241 h 82725"/>
                <a:gd name="connsiteX3" fmla="*/ 2926 w 110387"/>
                <a:gd name="connsiteY3" fmla="*/ 15217 h 82725"/>
                <a:gd name="connsiteX4" fmla="*/ 39950 w 110387"/>
                <a:gd name="connsiteY4" fmla="*/ 2888 h 82725"/>
                <a:gd name="connsiteX5" fmla="*/ 95130 w 110387"/>
                <a:gd name="connsiteY5" fmla="*/ 30478 h 82725"/>
                <a:gd name="connsiteX6" fmla="*/ 107461 w 110387"/>
                <a:gd name="connsiteY6" fmla="*/ 67502 h 82725"/>
                <a:gd name="connsiteX7" fmla="*/ 82741 w 110387"/>
                <a:gd name="connsiteY7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387" h="82725">
                  <a:moveTo>
                    <a:pt x="82741" y="82726"/>
                  </a:moveTo>
                  <a:cubicBezTo>
                    <a:pt x="78601" y="82726"/>
                    <a:pt x="74379" y="81789"/>
                    <a:pt x="70437" y="79831"/>
                  </a:cubicBezTo>
                  <a:lnTo>
                    <a:pt x="15258" y="52241"/>
                  </a:lnTo>
                  <a:cubicBezTo>
                    <a:pt x="1620" y="45430"/>
                    <a:pt x="-3898" y="28839"/>
                    <a:pt x="2926" y="15217"/>
                  </a:cubicBezTo>
                  <a:cubicBezTo>
                    <a:pt x="9740" y="1583"/>
                    <a:pt x="26328" y="-3850"/>
                    <a:pt x="39950" y="2888"/>
                  </a:cubicBezTo>
                  <a:lnTo>
                    <a:pt x="95130" y="30478"/>
                  </a:lnTo>
                  <a:cubicBezTo>
                    <a:pt x="108767" y="37289"/>
                    <a:pt x="114285" y="53881"/>
                    <a:pt x="107461" y="67502"/>
                  </a:cubicBezTo>
                  <a:cubicBezTo>
                    <a:pt x="102609" y="77157"/>
                    <a:pt x="92900" y="82726"/>
                    <a:pt x="82741" y="82726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1" name="Forma lliure: forma 90">
              <a:extLst>
                <a:ext uri="{FF2B5EF4-FFF2-40B4-BE49-F238E27FC236}">
                  <a16:creationId xmlns:a16="http://schemas.microsoft.com/office/drawing/2014/main" id="{E01724B6-1F10-078F-AAC2-C2FD64A7A9C5}"/>
                </a:ext>
              </a:extLst>
            </p:cNvPr>
            <p:cNvSpPr/>
            <p:nvPr/>
          </p:nvSpPr>
          <p:spPr>
            <a:xfrm>
              <a:off x="7278401" y="1529494"/>
              <a:ext cx="110370" cy="82761"/>
            </a:xfrm>
            <a:custGeom>
              <a:avLst/>
              <a:gdLst>
                <a:gd name="connsiteX0" fmla="*/ 27638 w 110370"/>
                <a:gd name="connsiteY0" fmla="*/ 82761 h 82761"/>
                <a:gd name="connsiteX1" fmla="*/ 2918 w 110370"/>
                <a:gd name="connsiteY1" fmla="*/ 67500 h 82761"/>
                <a:gd name="connsiteX2" fmla="*/ 15247 w 110370"/>
                <a:gd name="connsiteY2" fmla="*/ 30476 h 82761"/>
                <a:gd name="connsiteX3" fmla="*/ 70426 w 110370"/>
                <a:gd name="connsiteY3" fmla="*/ 2886 h 82761"/>
                <a:gd name="connsiteX4" fmla="*/ 107450 w 110370"/>
                <a:gd name="connsiteY4" fmla="*/ 15215 h 82761"/>
                <a:gd name="connsiteX5" fmla="*/ 95122 w 110370"/>
                <a:gd name="connsiteY5" fmla="*/ 52239 h 82761"/>
                <a:gd name="connsiteX6" fmla="*/ 39942 w 110370"/>
                <a:gd name="connsiteY6" fmla="*/ 79829 h 82761"/>
                <a:gd name="connsiteX7" fmla="*/ 27638 w 110370"/>
                <a:gd name="connsiteY7" fmla="*/ 82761 h 8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370" h="82761">
                  <a:moveTo>
                    <a:pt x="27638" y="82761"/>
                  </a:moveTo>
                  <a:cubicBezTo>
                    <a:pt x="17514" y="82761"/>
                    <a:pt x="7771" y="77193"/>
                    <a:pt x="2918" y="67500"/>
                  </a:cubicBezTo>
                  <a:cubicBezTo>
                    <a:pt x="-3893" y="53866"/>
                    <a:pt x="1625" y="37287"/>
                    <a:pt x="15247" y="30476"/>
                  </a:cubicBezTo>
                  <a:lnTo>
                    <a:pt x="70426" y="2886"/>
                  </a:lnTo>
                  <a:cubicBezTo>
                    <a:pt x="84064" y="-3852"/>
                    <a:pt x="100640" y="1593"/>
                    <a:pt x="107450" y="15215"/>
                  </a:cubicBezTo>
                  <a:cubicBezTo>
                    <a:pt x="114264" y="28852"/>
                    <a:pt x="108746" y="45428"/>
                    <a:pt x="95122" y="52239"/>
                  </a:cubicBezTo>
                  <a:lnTo>
                    <a:pt x="39942" y="79829"/>
                  </a:lnTo>
                  <a:cubicBezTo>
                    <a:pt x="36001" y="81825"/>
                    <a:pt x="31801" y="82761"/>
                    <a:pt x="27638" y="82761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2" name="Forma lliure: forma 91">
              <a:extLst>
                <a:ext uri="{FF2B5EF4-FFF2-40B4-BE49-F238E27FC236}">
                  <a16:creationId xmlns:a16="http://schemas.microsoft.com/office/drawing/2014/main" id="{D4AC479F-A268-AA8F-D690-26721579C3B6}"/>
                </a:ext>
              </a:extLst>
            </p:cNvPr>
            <p:cNvSpPr/>
            <p:nvPr/>
          </p:nvSpPr>
          <p:spPr>
            <a:xfrm>
              <a:off x="7388761" y="1529494"/>
              <a:ext cx="110370" cy="82761"/>
            </a:xfrm>
            <a:custGeom>
              <a:avLst/>
              <a:gdLst>
                <a:gd name="connsiteX0" fmla="*/ 27638 w 110370"/>
                <a:gd name="connsiteY0" fmla="*/ 82761 h 82761"/>
                <a:gd name="connsiteX1" fmla="*/ 2918 w 110370"/>
                <a:gd name="connsiteY1" fmla="*/ 67500 h 82761"/>
                <a:gd name="connsiteX2" fmla="*/ 15247 w 110370"/>
                <a:gd name="connsiteY2" fmla="*/ 30476 h 82761"/>
                <a:gd name="connsiteX3" fmla="*/ 70426 w 110370"/>
                <a:gd name="connsiteY3" fmla="*/ 2886 h 82761"/>
                <a:gd name="connsiteX4" fmla="*/ 107451 w 110370"/>
                <a:gd name="connsiteY4" fmla="*/ 15215 h 82761"/>
                <a:gd name="connsiteX5" fmla="*/ 95122 w 110370"/>
                <a:gd name="connsiteY5" fmla="*/ 52239 h 82761"/>
                <a:gd name="connsiteX6" fmla="*/ 39942 w 110370"/>
                <a:gd name="connsiteY6" fmla="*/ 79829 h 82761"/>
                <a:gd name="connsiteX7" fmla="*/ 27638 w 110370"/>
                <a:gd name="connsiteY7" fmla="*/ 82761 h 8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370" h="82761">
                  <a:moveTo>
                    <a:pt x="27638" y="82761"/>
                  </a:moveTo>
                  <a:cubicBezTo>
                    <a:pt x="17514" y="82761"/>
                    <a:pt x="7771" y="77193"/>
                    <a:pt x="2918" y="67500"/>
                  </a:cubicBezTo>
                  <a:cubicBezTo>
                    <a:pt x="-3893" y="53866"/>
                    <a:pt x="1625" y="37287"/>
                    <a:pt x="15247" y="30476"/>
                  </a:cubicBezTo>
                  <a:lnTo>
                    <a:pt x="70426" y="2886"/>
                  </a:lnTo>
                  <a:cubicBezTo>
                    <a:pt x="84026" y="-3852"/>
                    <a:pt x="100618" y="1593"/>
                    <a:pt x="107451" y="15215"/>
                  </a:cubicBezTo>
                  <a:cubicBezTo>
                    <a:pt x="114265" y="28852"/>
                    <a:pt x="108747" y="45428"/>
                    <a:pt x="95122" y="52239"/>
                  </a:cubicBezTo>
                  <a:lnTo>
                    <a:pt x="39942" y="79829"/>
                  </a:lnTo>
                  <a:cubicBezTo>
                    <a:pt x="36001" y="81825"/>
                    <a:pt x="31801" y="82761"/>
                    <a:pt x="27638" y="82761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3" name="Forma lliure: forma 92">
              <a:extLst>
                <a:ext uri="{FF2B5EF4-FFF2-40B4-BE49-F238E27FC236}">
                  <a16:creationId xmlns:a16="http://schemas.microsoft.com/office/drawing/2014/main" id="{02D1CDD6-9506-B352-EB76-50C651229016}"/>
                </a:ext>
              </a:extLst>
            </p:cNvPr>
            <p:cNvSpPr/>
            <p:nvPr/>
          </p:nvSpPr>
          <p:spPr>
            <a:xfrm>
              <a:off x="7333595" y="1529530"/>
              <a:ext cx="110387" cy="82725"/>
            </a:xfrm>
            <a:custGeom>
              <a:avLst/>
              <a:gdLst>
                <a:gd name="connsiteX0" fmla="*/ 82741 w 110387"/>
                <a:gd name="connsiteY0" fmla="*/ 82726 h 82725"/>
                <a:gd name="connsiteX1" fmla="*/ 70437 w 110387"/>
                <a:gd name="connsiteY1" fmla="*/ 79831 h 82725"/>
                <a:gd name="connsiteX2" fmla="*/ 15257 w 110387"/>
                <a:gd name="connsiteY2" fmla="*/ 52241 h 82725"/>
                <a:gd name="connsiteX3" fmla="*/ 2926 w 110387"/>
                <a:gd name="connsiteY3" fmla="*/ 15217 h 82725"/>
                <a:gd name="connsiteX4" fmla="*/ 39953 w 110387"/>
                <a:gd name="connsiteY4" fmla="*/ 2888 h 82725"/>
                <a:gd name="connsiteX5" fmla="*/ 95133 w 110387"/>
                <a:gd name="connsiteY5" fmla="*/ 30478 h 82725"/>
                <a:gd name="connsiteX6" fmla="*/ 107461 w 110387"/>
                <a:gd name="connsiteY6" fmla="*/ 67502 h 82725"/>
                <a:gd name="connsiteX7" fmla="*/ 82741 w 110387"/>
                <a:gd name="connsiteY7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387" h="82725">
                  <a:moveTo>
                    <a:pt x="82741" y="82726"/>
                  </a:moveTo>
                  <a:cubicBezTo>
                    <a:pt x="78604" y="82726"/>
                    <a:pt x="74379" y="81789"/>
                    <a:pt x="70437" y="79831"/>
                  </a:cubicBezTo>
                  <a:lnTo>
                    <a:pt x="15257" y="52241"/>
                  </a:lnTo>
                  <a:cubicBezTo>
                    <a:pt x="1620" y="45430"/>
                    <a:pt x="-3898" y="28839"/>
                    <a:pt x="2926" y="15217"/>
                  </a:cubicBezTo>
                  <a:cubicBezTo>
                    <a:pt x="9774" y="1583"/>
                    <a:pt x="26293" y="-3850"/>
                    <a:pt x="39953" y="2888"/>
                  </a:cubicBezTo>
                  <a:lnTo>
                    <a:pt x="95133" y="30478"/>
                  </a:lnTo>
                  <a:cubicBezTo>
                    <a:pt x="108767" y="37289"/>
                    <a:pt x="114285" y="53881"/>
                    <a:pt x="107461" y="67502"/>
                  </a:cubicBezTo>
                  <a:cubicBezTo>
                    <a:pt x="102609" y="77157"/>
                    <a:pt x="92900" y="82726"/>
                    <a:pt x="82741" y="82726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4" name="Forma lliure: forma 93">
              <a:extLst>
                <a:ext uri="{FF2B5EF4-FFF2-40B4-BE49-F238E27FC236}">
                  <a16:creationId xmlns:a16="http://schemas.microsoft.com/office/drawing/2014/main" id="{BA4BBD1D-C24A-6577-609E-CF2332DF80CC}"/>
                </a:ext>
              </a:extLst>
            </p:cNvPr>
            <p:cNvSpPr/>
            <p:nvPr/>
          </p:nvSpPr>
          <p:spPr>
            <a:xfrm>
              <a:off x="6620317" y="1056862"/>
              <a:ext cx="79432" cy="172192"/>
            </a:xfrm>
            <a:custGeom>
              <a:avLst/>
              <a:gdLst>
                <a:gd name="connsiteX0" fmla="*/ 27601 w 79432"/>
                <a:gd name="connsiteY0" fmla="*/ 172193 h 172192"/>
                <a:gd name="connsiteX1" fmla="*/ 8093 w 79432"/>
                <a:gd name="connsiteY1" fmla="*/ 164115 h 172192"/>
                <a:gd name="connsiteX2" fmla="*/ 8093 w 79432"/>
                <a:gd name="connsiteY2" fmla="*/ 125107 h 172192"/>
                <a:gd name="connsiteX3" fmla="*/ 24262 w 79432"/>
                <a:gd name="connsiteY3" fmla="*/ 86100 h 172192"/>
                <a:gd name="connsiteX4" fmla="*/ 8093 w 79432"/>
                <a:gd name="connsiteY4" fmla="*/ 47089 h 172192"/>
                <a:gd name="connsiteX5" fmla="*/ 8093 w 79432"/>
                <a:gd name="connsiteY5" fmla="*/ 8082 h 172192"/>
                <a:gd name="connsiteX6" fmla="*/ 47100 w 79432"/>
                <a:gd name="connsiteY6" fmla="*/ 8082 h 172192"/>
                <a:gd name="connsiteX7" fmla="*/ 79432 w 79432"/>
                <a:gd name="connsiteY7" fmla="*/ 86135 h 172192"/>
                <a:gd name="connsiteX8" fmla="*/ 47100 w 79432"/>
                <a:gd name="connsiteY8" fmla="*/ 164162 h 172192"/>
                <a:gd name="connsiteX9" fmla="*/ 27601 w 79432"/>
                <a:gd name="connsiteY9" fmla="*/ 172193 h 17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432" h="172192">
                  <a:moveTo>
                    <a:pt x="27601" y="172193"/>
                  </a:moveTo>
                  <a:cubicBezTo>
                    <a:pt x="20544" y="172193"/>
                    <a:pt x="13475" y="169484"/>
                    <a:pt x="8093" y="164115"/>
                  </a:cubicBezTo>
                  <a:cubicBezTo>
                    <a:pt x="-2698" y="153325"/>
                    <a:pt x="-2698" y="135882"/>
                    <a:pt x="8093" y="125107"/>
                  </a:cubicBezTo>
                  <a:cubicBezTo>
                    <a:pt x="18523" y="114674"/>
                    <a:pt x="24262" y="100828"/>
                    <a:pt x="24262" y="86100"/>
                  </a:cubicBezTo>
                  <a:cubicBezTo>
                    <a:pt x="24262" y="71368"/>
                    <a:pt x="18523" y="57510"/>
                    <a:pt x="8093" y="47089"/>
                  </a:cubicBezTo>
                  <a:cubicBezTo>
                    <a:pt x="-2698" y="36325"/>
                    <a:pt x="-2698" y="18859"/>
                    <a:pt x="8093" y="8082"/>
                  </a:cubicBezTo>
                  <a:cubicBezTo>
                    <a:pt x="18879" y="-2705"/>
                    <a:pt x="36323" y="-2683"/>
                    <a:pt x="47100" y="8082"/>
                  </a:cubicBezTo>
                  <a:cubicBezTo>
                    <a:pt x="67952" y="28911"/>
                    <a:pt x="79432" y="56612"/>
                    <a:pt x="79432" y="86135"/>
                  </a:cubicBezTo>
                  <a:cubicBezTo>
                    <a:pt x="79432" y="115597"/>
                    <a:pt x="67952" y="143298"/>
                    <a:pt x="47100" y="164162"/>
                  </a:cubicBezTo>
                  <a:cubicBezTo>
                    <a:pt x="41727" y="169510"/>
                    <a:pt x="34658" y="172193"/>
                    <a:pt x="27601" y="172193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5" name="Forma lliure: forma 94">
              <a:extLst>
                <a:ext uri="{FF2B5EF4-FFF2-40B4-BE49-F238E27FC236}">
                  <a16:creationId xmlns:a16="http://schemas.microsoft.com/office/drawing/2014/main" id="{F9441376-4C8F-96A3-5861-85B1F8D6CB69}"/>
                </a:ext>
              </a:extLst>
            </p:cNvPr>
            <p:cNvSpPr/>
            <p:nvPr/>
          </p:nvSpPr>
          <p:spPr>
            <a:xfrm>
              <a:off x="6698324" y="978777"/>
              <a:ext cx="111641" cy="328318"/>
            </a:xfrm>
            <a:custGeom>
              <a:avLst/>
              <a:gdLst>
                <a:gd name="connsiteX0" fmla="*/ 27602 w 111641"/>
                <a:gd name="connsiteY0" fmla="*/ 328318 h 328318"/>
                <a:gd name="connsiteX1" fmla="*/ 8090 w 111641"/>
                <a:gd name="connsiteY1" fmla="*/ 320240 h 328318"/>
                <a:gd name="connsiteX2" fmla="*/ 8090 w 111641"/>
                <a:gd name="connsiteY2" fmla="*/ 281233 h 328318"/>
                <a:gd name="connsiteX3" fmla="*/ 8090 w 111641"/>
                <a:gd name="connsiteY3" fmla="*/ 47100 h 328318"/>
                <a:gd name="connsiteX4" fmla="*/ 8090 w 111641"/>
                <a:gd name="connsiteY4" fmla="*/ 8093 h 328318"/>
                <a:gd name="connsiteX5" fmla="*/ 47098 w 111641"/>
                <a:gd name="connsiteY5" fmla="*/ 8093 h 328318"/>
                <a:gd name="connsiteX6" fmla="*/ 47098 w 111641"/>
                <a:gd name="connsiteY6" fmla="*/ 320240 h 328318"/>
                <a:gd name="connsiteX7" fmla="*/ 27602 w 111641"/>
                <a:gd name="connsiteY7" fmla="*/ 328318 h 32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41" h="328318">
                  <a:moveTo>
                    <a:pt x="27602" y="328318"/>
                  </a:moveTo>
                  <a:cubicBezTo>
                    <a:pt x="20545" y="328318"/>
                    <a:pt x="13473" y="325610"/>
                    <a:pt x="8090" y="320240"/>
                  </a:cubicBezTo>
                  <a:cubicBezTo>
                    <a:pt x="-2697" y="309450"/>
                    <a:pt x="-2697" y="292007"/>
                    <a:pt x="8090" y="281233"/>
                  </a:cubicBezTo>
                  <a:cubicBezTo>
                    <a:pt x="72657" y="216666"/>
                    <a:pt x="72657" y="111664"/>
                    <a:pt x="8090" y="47100"/>
                  </a:cubicBezTo>
                  <a:cubicBezTo>
                    <a:pt x="-2697" y="36310"/>
                    <a:pt x="-2697" y="18867"/>
                    <a:pt x="8090" y="8093"/>
                  </a:cubicBezTo>
                  <a:cubicBezTo>
                    <a:pt x="18880" y="-2698"/>
                    <a:pt x="36323" y="-2698"/>
                    <a:pt x="47098" y="8093"/>
                  </a:cubicBezTo>
                  <a:cubicBezTo>
                    <a:pt x="133156" y="94151"/>
                    <a:pt x="133156" y="234194"/>
                    <a:pt x="47098" y="320240"/>
                  </a:cubicBezTo>
                  <a:cubicBezTo>
                    <a:pt x="41728" y="325632"/>
                    <a:pt x="34658" y="328318"/>
                    <a:pt x="27602" y="328318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6" name="Forma lliure: forma 95">
              <a:extLst>
                <a:ext uri="{FF2B5EF4-FFF2-40B4-BE49-F238E27FC236}">
                  <a16:creationId xmlns:a16="http://schemas.microsoft.com/office/drawing/2014/main" id="{29C0DE90-73A5-5FD8-6B5A-7F88B008082E}"/>
                </a:ext>
              </a:extLst>
            </p:cNvPr>
            <p:cNvSpPr/>
            <p:nvPr/>
          </p:nvSpPr>
          <p:spPr>
            <a:xfrm>
              <a:off x="6776397" y="900780"/>
              <a:ext cx="143916" cy="484399"/>
            </a:xfrm>
            <a:custGeom>
              <a:avLst/>
              <a:gdLst>
                <a:gd name="connsiteX0" fmla="*/ 27601 w 143916"/>
                <a:gd name="connsiteY0" fmla="*/ 484387 h 484399"/>
                <a:gd name="connsiteX1" fmla="*/ 8093 w 143916"/>
                <a:gd name="connsiteY1" fmla="*/ 476305 h 484399"/>
                <a:gd name="connsiteX2" fmla="*/ 8093 w 143916"/>
                <a:gd name="connsiteY2" fmla="*/ 437301 h 484399"/>
                <a:gd name="connsiteX3" fmla="*/ 8093 w 143916"/>
                <a:gd name="connsiteY3" fmla="*/ 47098 h 484399"/>
                <a:gd name="connsiteX4" fmla="*/ 8093 w 143916"/>
                <a:gd name="connsiteY4" fmla="*/ 8090 h 484399"/>
                <a:gd name="connsiteX5" fmla="*/ 47100 w 143916"/>
                <a:gd name="connsiteY5" fmla="*/ 8090 h 484399"/>
                <a:gd name="connsiteX6" fmla="*/ 47100 w 143916"/>
                <a:gd name="connsiteY6" fmla="*/ 476334 h 484399"/>
                <a:gd name="connsiteX7" fmla="*/ 27601 w 143916"/>
                <a:gd name="connsiteY7" fmla="*/ 484399 h 48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916" h="484399">
                  <a:moveTo>
                    <a:pt x="27601" y="484387"/>
                  </a:moveTo>
                  <a:cubicBezTo>
                    <a:pt x="20544" y="484387"/>
                    <a:pt x="13475" y="481678"/>
                    <a:pt x="8093" y="476305"/>
                  </a:cubicBezTo>
                  <a:cubicBezTo>
                    <a:pt x="-2698" y="465518"/>
                    <a:pt x="-2698" y="448075"/>
                    <a:pt x="8093" y="437301"/>
                  </a:cubicBezTo>
                  <a:cubicBezTo>
                    <a:pt x="115668" y="329725"/>
                    <a:pt x="115668" y="154660"/>
                    <a:pt x="8093" y="47098"/>
                  </a:cubicBezTo>
                  <a:cubicBezTo>
                    <a:pt x="-2698" y="36311"/>
                    <a:pt x="-2698" y="18868"/>
                    <a:pt x="8093" y="8090"/>
                  </a:cubicBezTo>
                  <a:cubicBezTo>
                    <a:pt x="18879" y="-2697"/>
                    <a:pt x="36323" y="-2697"/>
                    <a:pt x="47100" y="8090"/>
                  </a:cubicBezTo>
                  <a:cubicBezTo>
                    <a:pt x="176189" y="137183"/>
                    <a:pt x="176189" y="347210"/>
                    <a:pt x="47100" y="476334"/>
                  </a:cubicBezTo>
                  <a:cubicBezTo>
                    <a:pt x="41727" y="481691"/>
                    <a:pt x="34658" y="484399"/>
                    <a:pt x="27601" y="484399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7" name="Forma lliure: forma 96">
              <a:extLst>
                <a:ext uri="{FF2B5EF4-FFF2-40B4-BE49-F238E27FC236}">
                  <a16:creationId xmlns:a16="http://schemas.microsoft.com/office/drawing/2014/main" id="{1BF0013C-D9BE-7C2C-9948-3C9066CDE6A3}"/>
                </a:ext>
              </a:extLst>
            </p:cNvPr>
            <p:cNvSpPr/>
            <p:nvPr/>
          </p:nvSpPr>
          <p:spPr>
            <a:xfrm>
              <a:off x="6534008" y="260318"/>
              <a:ext cx="744927" cy="551798"/>
            </a:xfrm>
            <a:custGeom>
              <a:avLst/>
              <a:gdLst>
                <a:gd name="connsiteX0" fmla="*/ 579376 w 744927"/>
                <a:gd name="connsiteY0" fmla="*/ 551798 h 551798"/>
                <a:gd name="connsiteX1" fmla="*/ 567047 w 744927"/>
                <a:gd name="connsiteY1" fmla="*/ 548904 h 551798"/>
                <a:gd name="connsiteX2" fmla="*/ 462502 w 744927"/>
                <a:gd name="connsiteY2" fmla="*/ 496618 h 551798"/>
                <a:gd name="connsiteX3" fmla="*/ 27590 w 744927"/>
                <a:gd name="connsiteY3" fmla="*/ 496618 h 551798"/>
                <a:gd name="connsiteX4" fmla="*/ 0 w 744927"/>
                <a:gd name="connsiteY4" fmla="*/ 469029 h 551798"/>
                <a:gd name="connsiteX5" fmla="*/ 0 w 744927"/>
                <a:gd name="connsiteY5" fmla="*/ 27590 h 551798"/>
                <a:gd name="connsiteX6" fmla="*/ 27590 w 744927"/>
                <a:gd name="connsiteY6" fmla="*/ 0 h 551798"/>
                <a:gd name="connsiteX7" fmla="*/ 717338 w 744927"/>
                <a:gd name="connsiteY7" fmla="*/ 0 h 551798"/>
                <a:gd name="connsiteX8" fmla="*/ 744928 w 744927"/>
                <a:gd name="connsiteY8" fmla="*/ 27590 h 551798"/>
                <a:gd name="connsiteX9" fmla="*/ 744928 w 744927"/>
                <a:gd name="connsiteY9" fmla="*/ 469029 h 551798"/>
                <a:gd name="connsiteX10" fmla="*/ 717338 w 744927"/>
                <a:gd name="connsiteY10" fmla="*/ 496618 h 551798"/>
                <a:gd name="connsiteX11" fmla="*/ 606978 w 744927"/>
                <a:gd name="connsiteY11" fmla="*/ 496618 h 551798"/>
                <a:gd name="connsiteX12" fmla="*/ 606978 w 744927"/>
                <a:gd name="connsiteY12" fmla="*/ 524208 h 551798"/>
                <a:gd name="connsiteX13" fmla="*/ 593874 w 744927"/>
                <a:gd name="connsiteY13" fmla="*/ 547683 h 551798"/>
                <a:gd name="connsiteX14" fmla="*/ 579388 w 744927"/>
                <a:gd name="connsiteY14" fmla="*/ 551798 h 551798"/>
                <a:gd name="connsiteX15" fmla="*/ 55167 w 744927"/>
                <a:gd name="connsiteY15" fmla="*/ 441439 h 551798"/>
                <a:gd name="connsiteX16" fmla="*/ 469016 w 744927"/>
                <a:gd name="connsiteY16" fmla="*/ 441439 h 551798"/>
                <a:gd name="connsiteX17" fmla="*/ 481345 w 744927"/>
                <a:gd name="connsiteY17" fmla="*/ 444333 h 551798"/>
                <a:gd name="connsiteX18" fmla="*/ 551786 w 744927"/>
                <a:gd name="connsiteY18" fmla="*/ 479573 h 551798"/>
                <a:gd name="connsiteX19" fmla="*/ 551786 w 744927"/>
                <a:gd name="connsiteY19" fmla="*/ 469029 h 551798"/>
                <a:gd name="connsiteX20" fmla="*/ 579376 w 744927"/>
                <a:gd name="connsiteY20" fmla="*/ 441439 h 551798"/>
                <a:gd name="connsiteX21" fmla="*/ 689735 w 744927"/>
                <a:gd name="connsiteY21" fmla="*/ 441439 h 551798"/>
                <a:gd name="connsiteX22" fmla="*/ 689735 w 744927"/>
                <a:gd name="connsiteY22" fmla="*/ 55180 h 551798"/>
                <a:gd name="connsiteX23" fmla="*/ 55167 w 744927"/>
                <a:gd name="connsiteY23" fmla="*/ 55180 h 55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4927" h="551798">
                  <a:moveTo>
                    <a:pt x="579376" y="551798"/>
                  </a:moveTo>
                  <a:cubicBezTo>
                    <a:pt x="575150" y="551798"/>
                    <a:pt x="570938" y="550837"/>
                    <a:pt x="567047" y="548904"/>
                  </a:cubicBezTo>
                  <a:lnTo>
                    <a:pt x="462502" y="496618"/>
                  </a:lnTo>
                  <a:lnTo>
                    <a:pt x="27590" y="496618"/>
                  </a:lnTo>
                  <a:cubicBezTo>
                    <a:pt x="12329" y="496618"/>
                    <a:pt x="0" y="484252"/>
                    <a:pt x="0" y="469029"/>
                  </a:cubicBezTo>
                  <a:lnTo>
                    <a:pt x="0" y="27590"/>
                  </a:lnTo>
                  <a:cubicBezTo>
                    <a:pt x="0" y="12366"/>
                    <a:pt x="12329" y="0"/>
                    <a:pt x="27590" y="0"/>
                  </a:cubicBezTo>
                  <a:lnTo>
                    <a:pt x="717338" y="0"/>
                  </a:lnTo>
                  <a:cubicBezTo>
                    <a:pt x="732599" y="0"/>
                    <a:pt x="744928" y="12366"/>
                    <a:pt x="744928" y="27590"/>
                  </a:cubicBezTo>
                  <a:lnTo>
                    <a:pt x="744928" y="469029"/>
                  </a:lnTo>
                  <a:cubicBezTo>
                    <a:pt x="744928" y="484252"/>
                    <a:pt x="732599" y="496618"/>
                    <a:pt x="717338" y="496618"/>
                  </a:cubicBezTo>
                  <a:lnTo>
                    <a:pt x="606978" y="496618"/>
                  </a:lnTo>
                  <a:lnTo>
                    <a:pt x="606978" y="524208"/>
                  </a:lnTo>
                  <a:cubicBezTo>
                    <a:pt x="606978" y="533778"/>
                    <a:pt x="602015" y="542635"/>
                    <a:pt x="593874" y="547683"/>
                  </a:cubicBezTo>
                  <a:cubicBezTo>
                    <a:pt x="589462" y="550420"/>
                    <a:pt x="584436" y="551798"/>
                    <a:pt x="579388" y="551798"/>
                  </a:cubicBezTo>
                  <a:close/>
                  <a:moveTo>
                    <a:pt x="55167" y="441439"/>
                  </a:moveTo>
                  <a:lnTo>
                    <a:pt x="469016" y="441439"/>
                  </a:lnTo>
                  <a:cubicBezTo>
                    <a:pt x="473288" y="441439"/>
                    <a:pt x="477539" y="442435"/>
                    <a:pt x="481345" y="444333"/>
                  </a:cubicBezTo>
                  <a:lnTo>
                    <a:pt x="551786" y="479573"/>
                  </a:lnTo>
                  <a:lnTo>
                    <a:pt x="551786" y="469029"/>
                  </a:lnTo>
                  <a:cubicBezTo>
                    <a:pt x="551786" y="453805"/>
                    <a:pt x="564114" y="441439"/>
                    <a:pt x="579376" y="441439"/>
                  </a:cubicBezTo>
                  <a:lnTo>
                    <a:pt x="689735" y="441439"/>
                  </a:lnTo>
                  <a:lnTo>
                    <a:pt x="689735" y="55180"/>
                  </a:lnTo>
                  <a:lnTo>
                    <a:pt x="55167" y="55180"/>
                  </a:ln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8" name="Forma lliure: forma 97">
              <a:extLst>
                <a:ext uri="{FF2B5EF4-FFF2-40B4-BE49-F238E27FC236}">
                  <a16:creationId xmlns:a16="http://schemas.microsoft.com/office/drawing/2014/main" id="{F453D428-54ED-6007-4ADA-AC7B0E252529}"/>
                </a:ext>
              </a:extLst>
            </p:cNvPr>
            <p:cNvSpPr/>
            <p:nvPr/>
          </p:nvSpPr>
          <p:spPr>
            <a:xfrm>
              <a:off x="6643882" y="370694"/>
              <a:ext cx="414321" cy="55179"/>
            </a:xfrm>
            <a:custGeom>
              <a:avLst/>
              <a:gdLst>
                <a:gd name="connsiteX0" fmla="*/ 386732 w 414321"/>
                <a:gd name="connsiteY0" fmla="*/ 55180 h 55179"/>
                <a:gd name="connsiteX1" fmla="*/ 27590 w 414321"/>
                <a:gd name="connsiteY1" fmla="*/ 55180 h 55179"/>
                <a:gd name="connsiteX2" fmla="*/ 0 w 414321"/>
                <a:gd name="connsiteY2" fmla="*/ 27590 h 55179"/>
                <a:gd name="connsiteX3" fmla="*/ 27590 w 414321"/>
                <a:gd name="connsiteY3" fmla="*/ 0 h 55179"/>
                <a:gd name="connsiteX4" fmla="*/ 386732 w 414321"/>
                <a:gd name="connsiteY4" fmla="*/ 0 h 55179"/>
                <a:gd name="connsiteX5" fmla="*/ 414322 w 414321"/>
                <a:gd name="connsiteY5" fmla="*/ 27590 h 55179"/>
                <a:gd name="connsiteX6" fmla="*/ 386732 w 414321"/>
                <a:gd name="connsiteY6" fmla="*/ 55180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321" h="55179">
                  <a:moveTo>
                    <a:pt x="386732" y="55180"/>
                  </a:moveTo>
                  <a:lnTo>
                    <a:pt x="27590" y="55180"/>
                  </a:lnTo>
                  <a:cubicBezTo>
                    <a:pt x="12329" y="55180"/>
                    <a:pt x="0" y="42814"/>
                    <a:pt x="0" y="27590"/>
                  </a:cubicBezTo>
                  <a:cubicBezTo>
                    <a:pt x="0" y="12366"/>
                    <a:pt x="12329" y="0"/>
                    <a:pt x="27590" y="0"/>
                  </a:cubicBezTo>
                  <a:lnTo>
                    <a:pt x="386732" y="0"/>
                  </a:lnTo>
                  <a:cubicBezTo>
                    <a:pt x="401993" y="0"/>
                    <a:pt x="414322" y="12366"/>
                    <a:pt x="414322" y="27590"/>
                  </a:cubicBezTo>
                  <a:cubicBezTo>
                    <a:pt x="414322" y="42814"/>
                    <a:pt x="401993" y="55180"/>
                    <a:pt x="386732" y="5518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9" name="Forma lliure: forma 98">
              <a:extLst>
                <a:ext uri="{FF2B5EF4-FFF2-40B4-BE49-F238E27FC236}">
                  <a16:creationId xmlns:a16="http://schemas.microsoft.com/office/drawing/2014/main" id="{9DAA0254-5A33-13BD-BD9A-EBBD334498C8}"/>
                </a:ext>
              </a:extLst>
            </p:cNvPr>
            <p:cNvSpPr/>
            <p:nvPr/>
          </p:nvSpPr>
          <p:spPr>
            <a:xfrm>
              <a:off x="7085793" y="370694"/>
              <a:ext cx="82769" cy="55179"/>
            </a:xfrm>
            <a:custGeom>
              <a:avLst/>
              <a:gdLst>
                <a:gd name="connsiteX0" fmla="*/ 55180 w 82769"/>
                <a:gd name="connsiteY0" fmla="*/ 55180 h 55179"/>
                <a:gd name="connsiteX1" fmla="*/ 27590 w 82769"/>
                <a:gd name="connsiteY1" fmla="*/ 55180 h 55179"/>
                <a:gd name="connsiteX2" fmla="*/ 0 w 82769"/>
                <a:gd name="connsiteY2" fmla="*/ 27590 h 55179"/>
                <a:gd name="connsiteX3" fmla="*/ 27590 w 82769"/>
                <a:gd name="connsiteY3" fmla="*/ 0 h 55179"/>
                <a:gd name="connsiteX4" fmla="*/ 55180 w 82769"/>
                <a:gd name="connsiteY4" fmla="*/ 0 h 55179"/>
                <a:gd name="connsiteX5" fmla="*/ 82770 w 82769"/>
                <a:gd name="connsiteY5" fmla="*/ 27590 h 55179"/>
                <a:gd name="connsiteX6" fmla="*/ 55180 w 82769"/>
                <a:gd name="connsiteY6" fmla="*/ 55180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69" h="55179">
                  <a:moveTo>
                    <a:pt x="55180" y="55180"/>
                  </a:moveTo>
                  <a:lnTo>
                    <a:pt x="27590" y="55180"/>
                  </a:lnTo>
                  <a:cubicBezTo>
                    <a:pt x="12329" y="55180"/>
                    <a:pt x="0" y="42814"/>
                    <a:pt x="0" y="27590"/>
                  </a:cubicBezTo>
                  <a:cubicBezTo>
                    <a:pt x="0" y="12366"/>
                    <a:pt x="12329" y="0"/>
                    <a:pt x="27590" y="0"/>
                  </a:cubicBezTo>
                  <a:lnTo>
                    <a:pt x="55180" y="0"/>
                  </a:lnTo>
                  <a:cubicBezTo>
                    <a:pt x="70441" y="0"/>
                    <a:pt x="82770" y="12366"/>
                    <a:pt x="82770" y="27590"/>
                  </a:cubicBezTo>
                  <a:cubicBezTo>
                    <a:pt x="82770" y="42814"/>
                    <a:pt x="70441" y="55180"/>
                    <a:pt x="55180" y="5518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00" name="Forma lliure: forma 99">
              <a:extLst>
                <a:ext uri="{FF2B5EF4-FFF2-40B4-BE49-F238E27FC236}">
                  <a16:creationId xmlns:a16="http://schemas.microsoft.com/office/drawing/2014/main" id="{30BA7E46-7E07-508E-710C-834BAD5A47C0}"/>
                </a:ext>
              </a:extLst>
            </p:cNvPr>
            <p:cNvSpPr/>
            <p:nvPr/>
          </p:nvSpPr>
          <p:spPr>
            <a:xfrm>
              <a:off x="6643888" y="481038"/>
              <a:ext cx="248775" cy="55179"/>
            </a:xfrm>
            <a:custGeom>
              <a:avLst/>
              <a:gdLst>
                <a:gd name="connsiteX0" fmla="*/ 221186 w 248775"/>
                <a:gd name="connsiteY0" fmla="*/ 55180 h 55179"/>
                <a:gd name="connsiteX1" fmla="*/ 27590 w 248775"/>
                <a:gd name="connsiteY1" fmla="*/ 55180 h 55179"/>
                <a:gd name="connsiteX2" fmla="*/ 0 w 248775"/>
                <a:gd name="connsiteY2" fmla="*/ 27590 h 55179"/>
                <a:gd name="connsiteX3" fmla="*/ 27590 w 248775"/>
                <a:gd name="connsiteY3" fmla="*/ 0 h 55179"/>
                <a:gd name="connsiteX4" fmla="*/ 221186 w 248775"/>
                <a:gd name="connsiteY4" fmla="*/ 0 h 55179"/>
                <a:gd name="connsiteX5" fmla="*/ 248776 w 248775"/>
                <a:gd name="connsiteY5" fmla="*/ 27590 h 55179"/>
                <a:gd name="connsiteX6" fmla="*/ 221186 w 248775"/>
                <a:gd name="connsiteY6" fmla="*/ 55180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775" h="55179">
                  <a:moveTo>
                    <a:pt x="221186" y="55180"/>
                  </a:moveTo>
                  <a:lnTo>
                    <a:pt x="27590" y="55180"/>
                  </a:lnTo>
                  <a:cubicBezTo>
                    <a:pt x="12329" y="55180"/>
                    <a:pt x="0" y="42813"/>
                    <a:pt x="0" y="27590"/>
                  </a:cubicBezTo>
                  <a:cubicBezTo>
                    <a:pt x="0" y="12367"/>
                    <a:pt x="12329" y="0"/>
                    <a:pt x="27590" y="0"/>
                  </a:cubicBezTo>
                  <a:lnTo>
                    <a:pt x="221186" y="0"/>
                  </a:lnTo>
                  <a:cubicBezTo>
                    <a:pt x="236447" y="0"/>
                    <a:pt x="248776" y="12367"/>
                    <a:pt x="248776" y="27590"/>
                  </a:cubicBezTo>
                  <a:cubicBezTo>
                    <a:pt x="248776" y="42813"/>
                    <a:pt x="236447" y="55180"/>
                    <a:pt x="221186" y="5518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01" name="Forma lliure: forma 100">
              <a:extLst>
                <a:ext uri="{FF2B5EF4-FFF2-40B4-BE49-F238E27FC236}">
                  <a16:creationId xmlns:a16="http://schemas.microsoft.com/office/drawing/2014/main" id="{F7E0E934-011C-72BB-60F5-F29529555C8E}"/>
                </a:ext>
              </a:extLst>
            </p:cNvPr>
            <p:cNvSpPr/>
            <p:nvPr/>
          </p:nvSpPr>
          <p:spPr>
            <a:xfrm>
              <a:off x="6920254" y="481038"/>
              <a:ext cx="248309" cy="55179"/>
            </a:xfrm>
            <a:custGeom>
              <a:avLst/>
              <a:gdLst>
                <a:gd name="connsiteX0" fmla="*/ 220719 w 248309"/>
                <a:gd name="connsiteY0" fmla="*/ 55180 h 55179"/>
                <a:gd name="connsiteX1" fmla="*/ 27590 w 248309"/>
                <a:gd name="connsiteY1" fmla="*/ 55180 h 55179"/>
                <a:gd name="connsiteX2" fmla="*/ 0 w 248309"/>
                <a:gd name="connsiteY2" fmla="*/ 27590 h 55179"/>
                <a:gd name="connsiteX3" fmla="*/ 27590 w 248309"/>
                <a:gd name="connsiteY3" fmla="*/ 0 h 55179"/>
                <a:gd name="connsiteX4" fmla="*/ 220719 w 248309"/>
                <a:gd name="connsiteY4" fmla="*/ 0 h 55179"/>
                <a:gd name="connsiteX5" fmla="*/ 248309 w 248309"/>
                <a:gd name="connsiteY5" fmla="*/ 27590 h 55179"/>
                <a:gd name="connsiteX6" fmla="*/ 220719 w 248309"/>
                <a:gd name="connsiteY6" fmla="*/ 55180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09" h="55179">
                  <a:moveTo>
                    <a:pt x="220719" y="55180"/>
                  </a:moveTo>
                  <a:lnTo>
                    <a:pt x="27590" y="55180"/>
                  </a:lnTo>
                  <a:cubicBezTo>
                    <a:pt x="12329" y="55180"/>
                    <a:pt x="0" y="42813"/>
                    <a:pt x="0" y="27590"/>
                  </a:cubicBezTo>
                  <a:cubicBezTo>
                    <a:pt x="0" y="12367"/>
                    <a:pt x="12329" y="0"/>
                    <a:pt x="27590" y="0"/>
                  </a:cubicBezTo>
                  <a:lnTo>
                    <a:pt x="220719" y="0"/>
                  </a:lnTo>
                  <a:cubicBezTo>
                    <a:pt x="235980" y="0"/>
                    <a:pt x="248309" y="12367"/>
                    <a:pt x="248309" y="27590"/>
                  </a:cubicBezTo>
                  <a:cubicBezTo>
                    <a:pt x="248309" y="42813"/>
                    <a:pt x="235980" y="55180"/>
                    <a:pt x="220719" y="5518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02" name="Forma lliure: forma 101">
              <a:extLst>
                <a:ext uri="{FF2B5EF4-FFF2-40B4-BE49-F238E27FC236}">
                  <a16:creationId xmlns:a16="http://schemas.microsoft.com/office/drawing/2014/main" id="{99C52315-2324-99D5-4FBE-E6EFAE8D1C8E}"/>
                </a:ext>
              </a:extLst>
            </p:cNvPr>
            <p:cNvSpPr/>
            <p:nvPr/>
          </p:nvSpPr>
          <p:spPr>
            <a:xfrm>
              <a:off x="6643888" y="591397"/>
              <a:ext cx="359135" cy="55179"/>
            </a:xfrm>
            <a:custGeom>
              <a:avLst/>
              <a:gdLst>
                <a:gd name="connsiteX0" fmla="*/ 331546 w 359135"/>
                <a:gd name="connsiteY0" fmla="*/ 55180 h 55179"/>
                <a:gd name="connsiteX1" fmla="*/ 27590 w 359135"/>
                <a:gd name="connsiteY1" fmla="*/ 55180 h 55179"/>
                <a:gd name="connsiteX2" fmla="*/ 0 w 359135"/>
                <a:gd name="connsiteY2" fmla="*/ 27590 h 55179"/>
                <a:gd name="connsiteX3" fmla="*/ 27590 w 359135"/>
                <a:gd name="connsiteY3" fmla="*/ 0 h 55179"/>
                <a:gd name="connsiteX4" fmla="*/ 331546 w 359135"/>
                <a:gd name="connsiteY4" fmla="*/ 0 h 55179"/>
                <a:gd name="connsiteX5" fmla="*/ 359136 w 359135"/>
                <a:gd name="connsiteY5" fmla="*/ 27590 h 55179"/>
                <a:gd name="connsiteX6" fmla="*/ 331546 w 359135"/>
                <a:gd name="connsiteY6" fmla="*/ 55180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135" h="55179">
                  <a:moveTo>
                    <a:pt x="331546" y="55180"/>
                  </a:moveTo>
                  <a:lnTo>
                    <a:pt x="27590" y="55180"/>
                  </a:lnTo>
                  <a:cubicBezTo>
                    <a:pt x="12329" y="55180"/>
                    <a:pt x="0" y="42813"/>
                    <a:pt x="0" y="27590"/>
                  </a:cubicBezTo>
                  <a:cubicBezTo>
                    <a:pt x="0" y="12367"/>
                    <a:pt x="12329" y="0"/>
                    <a:pt x="27590" y="0"/>
                  </a:cubicBezTo>
                  <a:lnTo>
                    <a:pt x="331546" y="0"/>
                  </a:lnTo>
                  <a:cubicBezTo>
                    <a:pt x="346807" y="0"/>
                    <a:pt x="359136" y="12367"/>
                    <a:pt x="359136" y="27590"/>
                  </a:cubicBezTo>
                  <a:cubicBezTo>
                    <a:pt x="359136" y="42813"/>
                    <a:pt x="346807" y="55180"/>
                    <a:pt x="331546" y="5518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03" name="Forma lliure: forma 102">
              <a:extLst>
                <a:ext uri="{FF2B5EF4-FFF2-40B4-BE49-F238E27FC236}">
                  <a16:creationId xmlns:a16="http://schemas.microsoft.com/office/drawing/2014/main" id="{B71C582A-A043-054D-402A-03BBE1C02637}"/>
                </a:ext>
              </a:extLst>
            </p:cNvPr>
            <p:cNvSpPr/>
            <p:nvPr/>
          </p:nvSpPr>
          <p:spPr>
            <a:xfrm>
              <a:off x="7030613" y="591397"/>
              <a:ext cx="137949" cy="55179"/>
            </a:xfrm>
            <a:custGeom>
              <a:avLst/>
              <a:gdLst>
                <a:gd name="connsiteX0" fmla="*/ 110360 w 137949"/>
                <a:gd name="connsiteY0" fmla="*/ 55180 h 55179"/>
                <a:gd name="connsiteX1" fmla="*/ 27590 w 137949"/>
                <a:gd name="connsiteY1" fmla="*/ 55180 h 55179"/>
                <a:gd name="connsiteX2" fmla="*/ 0 w 137949"/>
                <a:gd name="connsiteY2" fmla="*/ 27590 h 55179"/>
                <a:gd name="connsiteX3" fmla="*/ 27590 w 137949"/>
                <a:gd name="connsiteY3" fmla="*/ 0 h 55179"/>
                <a:gd name="connsiteX4" fmla="*/ 110360 w 137949"/>
                <a:gd name="connsiteY4" fmla="*/ 0 h 55179"/>
                <a:gd name="connsiteX5" fmla="*/ 137950 w 137949"/>
                <a:gd name="connsiteY5" fmla="*/ 27590 h 55179"/>
                <a:gd name="connsiteX6" fmla="*/ 110360 w 137949"/>
                <a:gd name="connsiteY6" fmla="*/ 55180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49" h="55179">
                  <a:moveTo>
                    <a:pt x="110360" y="55180"/>
                  </a:moveTo>
                  <a:lnTo>
                    <a:pt x="27590" y="55180"/>
                  </a:lnTo>
                  <a:cubicBezTo>
                    <a:pt x="12329" y="55180"/>
                    <a:pt x="0" y="42813"/>
                    <a:pt x="0" y="27590"/>
                  </a:cubicBezTo>
                  <a:cubicBezTo>
                    <a:pt x="0" y="12367"/>
                    <a:pt x="12329" y="0"/>
                    <a:pt x="27590" y="0"/>
                  </a:cubicBezTo>
                  <a:lnTo>
                    <a:pt x="110360" y="0"/>
                  </a:lnTo>
                  <a:cubicBezTo>
                    <a:pt x="125621" y="0"/>
                    <a:pt x="137950" y="12367"/>
                    <a:pt x="137950" y="27590"/>
                  </a:cubicBezTo>
                  <a:cubicBezTo>
                    <a:pt x="137950" y="42813"/>
                    <a:pt x="125621" y="55180"/>
                    <a:pt x="110360" y="55180"/>
                  </a:cubicBezTo>
                  <a:close/>
                </a:path>
              </a:pathLst>
            </a:custGeom>
            <a:solidFill>
              <a:srgbClr val="000000"/>
            </a:solidFill>
            <a:ln w="3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</p:grpSp>
      <p:pic>
        <p:nvPicPr>
          <p:cNvPr id="123" name="object 4">
            <a:extLst>
              <a:ext uri="{FF2B5EF4-FFF2-40B4-BE49-F238E27FC236}">
                <a16:creationId xmlns:a16="http://schemas.microsoft.com/office/drawing/2014/main" id="{80B5F0D2-4D2B-9E13-7F86-67A948BB7B2A}"/>
              </a:ext>
            </a:extLst>
          </p:cNvPr>
          <p:cNvPicPr/>
          <p:nvPr/>
        </p:nvPicPr>
        <p:blipFill>
          <a:blip r:embed="rId8" cstate="print">
            <a:biLevel thresh="50000"/>
          </a:blip>
          <a:stretch>
            <a:fillRect/>
          </a:stretch>
        </p:blipFill>
        <p:spPr>
          <a:xfrm>
            <a:off x="7199550" y="3464316"/>
            <a:ext cx="285481" cy="285042"/>
          </a:xfrm>
          <a:prstGeom prst="rect">
            <a:avLst/>
          </a:prstGeom>
        </p:spPr>
      </p:pic>
      <p:pic>
        <p:nvPicPr>
          <p:cNvPr id="3" name="Fundacio BARCA + 25 ANYS H RGB-04.png" descr="Fundacio BARCA + 25 ANYS H RGB-04.png">
            <a:extLst>
              <a:ext uri="{FF2B5EF4-FFF2-40B4-BE49-F238E27FC236}">
                <a16:creationId xmlns:a16="http://schemas.microsoft.com/office/drawing/2014/main" id="{BE083D87-14DB-6823-12B8-2E095BA4C4F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33213"/>
          <a:stretch/>
        </p:blipFill>
        <p:spPr>
          <a:xfrm>
            <a:off x="280080" y="106900"/>
            <a:ext cx="582676" cy="291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tge 3" descr="Imatge que conté text&#10;&#10;Descripció generada automàticament">
            <a:extLst>
              <a:ext uri="{FF2B5EF4-FFF2-40B4-BE49-F238E27FC236}">
                <a16:creationId xmlns:a16="http://schemas.microsoft.com/office/drawing/2014/main" id="{7F07A3D5-9C7F-C571-39F1-5F4D49BC03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4" y="147406"/>
            <a:ext cx="582676" cy="1953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5843" y="1697851"/>
            <a:ext cx="1078371" cy="107835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object 6"/>
          <p:cNvSpPr/>
          <p:nvPr/>
        </p:nvSpPr>
        <p:spPr>
          <a:xfrm>
            <a:off x="0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EE7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7060" y="2012262"/>
            <a:ext cx="2637529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66040" indent="-92710">
              <a:lnSpc>
                <a:spcPct val="100000"/>
              </a:lnSpc>
              <a:spcBef>
                <a:spcPts val="100"/>
              </a:spcBef>
            </a:pPr>
            <a:r>
              <a:rPr lang="ca-ES" sz="1000" i="1" spc="-5" dirty="0">
                <a:latin typeface="FC BARCELONA"/>
                <a:cs typeface="FC BARCELONA"/>
              </a:rPr>
              <a:t>“Mitjançant programes contra la violència en àmbits educatius, es pot </a:t>
            </a:r>
            <a:r>
              <a:rPr lang="ca-ES" sz="1000" b="1" i="1" spc="-5" dirty="0">
                <a:latin typeface="FC BARCELONA"/>
                <a:cs typeface="FC BARCELONA"/>
              </a:rPr>
              <a:t>prevenir, ajudar a prendre’n consciència i a aturar situacions que ja són presents </a:t>
            </a:r>
            <a:r>
              <a:rPr lang="ca-ES" sz="1000" i="1" spc="-5" dirty="0">
                <a:latin typeface="FC BARCELONA"/>
                <a:cs typeface="FC BARCELONA"/>
              </a:rPr>
              <a:t>i actives en el moment”</a:t>
            </a:r>
          </a:p>
          <a:p>
            <a:pPr marL="166370" marR="66040" indent="-92710">
              <a:lnSpc>
                <a:spcPct val="100000"/>
              </a:lnSpc>
              <a:spcBef>
                <a:spcPts val="100"/>
              </a:spcBef>
            </a:pPr>
            <a:r>
              <a:rPr lang="ca-ES" sz="1000" i="1" spc="-5" dirty="0">
                <a:latin typeface="FC BARCELONA"/>
                <a:cs typeface="FC BARCELONA"/>
              </a:rPr>
              <a:t>Direcció de centre</a:t>
            </a:r>
            <a:endParaRPr lang="ca-ES" sz="1000" i="1" dirty="0">
              <a:latin typeface="FC BARCELONA"/>
              <a:cs typeface="FC BARCELONA"/>
            </a:endParaRPr>
          </a:p>
        </p:txBody>
      </p:sp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8189" y="1457281"/>
            <a:ext cx="840905" cy="8408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dirty="0"/>
              <a:t>10</a:t>
            </a:r>
          </a:p>
        </p:txBody>
      </p:sp>
      <p:sp>
        <p:nvSpPr>
          <p:cNvPr id="48" name="object 14">
            <a:extLst>
              <a:ext uri="{FF2B5EF4-FFF2-40B4-BE49-F238E27FC236}">
                <a16:creationId xmlns:a16="http://schemas.microsoft.com/office/drawing/2014/main" id="{A2E11892-B0E9-F717-E231-A39453B68A8C}"/>
              </a:ext>
            </a:extLst>
          </p:cNvPr>
          <p:cNvSpPr/>
          <p:nvPr/>
        </p:nvSpPr>
        <p:spPr>
          <a:xfrm>
            <a:off x="8964003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154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6">
            <a:extLst>
              <a:ext uri="{FF2B5EF4-FFF2-40B4-BE49-F238E27FC236}">
                <a16:creationId xmlns:a16="http://schemas.microsoft.com/office/drawing/2014/main" id="{8410C664-98D1-323A-F53E-1A9BF769E5D2}"/>
              </a:ext>
            </a:extLst>
          </p:cNvPr>
          <p:cNvSpPr txBox="1"/>
          <p:nvPr/>
        </p:nvSpPr>
        <p:spPr>
          <a:xfrm>
            <a:off x="6660232" y="3916820"/>
            <a:ext cx="2166294" cy="684162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5"/>
              </a:spcBef>
            </a:pPr>
            <a:r>
              <a:rPr lang="es-ES" sz="1000" spc="5" dirty="0">
                <a:solidFill>
                  <a:srgbClr val="EE731F"/>
                </a:solidFill>
                <a:latin typeface="FC BARCELONA"/>
                <a:cs typeface="FC BARCELONA"/>
              </a:rPr>
              <a:t>INSCRIU EL TEU CENTRE AQUÍ: </a:t>
            </a:r>
            <a:r>
              <a:rPr lang="it-IT" sz="1300" b="1" u="sng" spc="-5" dirty="0">
                <a:solidFill>
                  <a:srgbClr val="EE731E"/>
                </a:solidFill>
                <a:uFill>
                  <a:solidFill>
                    <a:srgbClr val="FFFFFF"/>
                  </a:solidFill>
                </a:uFill>
                <a:latin typeface="FC BARCELONA"/>
                <a:cs typeface="FC BARCELO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https://bit.ly/3SSG9V7</a:t>
            </a:r>
            <a:br>
              <a:rPr lang="it-IT" sz="13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C BARCELONA"/>
                <a:cs typeface="FC BARCELONA"/>
              </a:rPr>
            </a:br>
            <a:r>
              <a:rPr lang="it-IT" sz="1000" spc="-5" dirty="0">
                <a:solidFill>
                  <a:srgbClr val="EE731F"/>
                </a:solidFill>
                <a:latin typeface="FC BARCELONA"/>
                <a:cs typeface="FC BARCELONA"/>
              </a:rPr>
              <a:t>indicant codi </a:t>
            </a:r>
            <a:r>
              <a:rPr lang="it-IT" sz="1000" dirty="0">
                <a:solidFill>
                  <a:srgbClr val="EE731F"/>
                </a:solidFill>
                <a:latin typeface="FC BARCELONA"/>
                <a:cs typeface="FC BARCELONA"/>
              </a:rPr>
              <a:t>del </a:t>
            </a:r>
            <a:r>
              <a:rPr lang="it-IT" sz="1000" spc="-10" dirty="0">
                <a:solidFill>
                  <a:srgbClr val="EE731F"/>
                </a:solidFill>
                <a:latin typeface="FC BARCELONA"/>
                <a:cs typeface="FC BARCELONA"/>
              </a:rPr>
              <a:t>centre</a:t>
            </a:r>
            <a:r>
              <a:rPr lang="it-IT" sz="1000" spc="-5" dirty="0">
                <a:solidFill>
                  <a:srgbClr val="EE731F"/>
                </a:solidFill>
                <a:latin typeface="FC BARCELONA"/>
                <a:cs typeface="FC BARCELONA"/>
              </a:rPr>
              <a:t> </a:t>
            </a:r>
            <a:r>
              <a:rPr lang="it-IT" sz="1000" dirty="0">
                <a:solidFill>
                  <a:srgbClr val="EE731F"/>
                </a:solidFill>
                <a:latin typeface="FC BARCELONA"/>
                <a:cs typeface="FC BARCELONA"/>
              </a:rPr>
              <a:t>i </a:t>
            </a:r>
            <a:r>
              <a:rPr lang="it-IT" sz="1000" spc="-5" dirty="0">
                <a:solidFill>
                  <a:srgbClr val="EE731F"/>
                </a:solidFill>
                <a:latin typeface="FC BARCELONA"/>
                <a:cs typeface="FC BARCELONA"/>
              </a:rPr>
              <a:t>persona </a:t>
            </a:r>
            <a:r>
              <a:rPr lang="it-IT" sz="1000" dirty="0">
                <a:solidFill>
                  <a:srgbClr val="EE731F"/>
                </a:solidFill>
                <a:latin typeface="FC BARCELONA"/>
                <a:cs typeface="FC BARCELONA"/>
              </a:rPr>
              <a:t>de </a:t>
            </a:r>
            <a:r>
              <a:rPr lang="it-IT" sz="1000" spc="-10" dirty="0">
                <a:solidFill>
                  <a:srgbClr val="EE731F"/>
                </a:solidFill>
                <a:latin typeface="FC BARCELONA"/>
                <a:cs typeface="FC BARCELONA"/>
              </a:rPr>
              <a:t>contacte</a:t>
            </a:r>
            <a:endParaRPr lang="it-IT" sz="1000" dirty="0">
              <a:latin typeface="FC BARCELONA"/>
              <a:cs typeface="FC BARCELONA"/>
            </a:endParaRPr>
          </a:p>
        </p:txBody>
      </p:sp>
      <p:pic>
        <p:nvPicPr>
          <p:cNvPr id="105" name="Gràfic 104" descr="Double Tap Gesture with solid fill">
            <a:extLst>
              <a:ext uri="{FF2B5EF4-FFF2-40B4-BE49-F238E27FC236}">
                <a16:creationId xmlns:a16="http://schemas.microsoft.com/office/drawing/2014/main" id="{257BB5CB-6236-AD65-D8F3-5F2B9EA11B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7134" y="3987352"/>
            <a:ext cx="543098" cy="543098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B7B332BE-8531-29A6-D908-0B8EE0DC9913}"/>
              </a:ext>
            </a:extLst>
          </p:cNvPr>
          <p:cNvSpPr txBox="1"/>
          <p:nvPr/>
        </p:nvSpPr>
        <p:spPr>
          <a:xfrm>
            <a:off x="4416842" y="1683692"/>
            <a:ext cx="3880897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66040" indent="-92710">
              <a:lnSpc>
                <a:spcPct val="100000"/>
              </a:lnSpc>
              <a:spcBef>
                <a:spcPts val="100"/>
              </a:spcBef>
            </a:pPr>
            <a:r>
              <a:rPr lang="ca-ES" sz="1000" i="1" spc="-5" dirty="0">
                <a:latin typeface="FC BARCELONA"/>
                <a:cs typeface="FC BARCELONA"/>
              </a:rPr>
              <a:t>“Un gran avantatge d'aquest programa és que </a:t>
            </a:r>
            <a:r>
              <a:rPr lang="ca-ES" sz="1000" b="1" i="1" spc="-5" dirty="0">
                <a:latin typeface="FC BARCELONA"/>
                <a:cs typeface="FC BARCELONA"/>
              </a:rPr>
              <a:t>el professorat es sent més preparat per gestionar els casos </a:t>
            </a:r>
            <a:r>
              <a:rPr lang="ca-ES" sz="1000" i="1" spc="-5" dirty="0">
                <a:latin typeface="FC BARCELONA"/>
                <a:cs typeface="FC BARCELONA"/>
              </a:rPr>
              <a:t>de violència que trobem o els que ja tenim identificats“</a:t>
            </a:r>
          </a:p>
          <a:p>
            <a:pPr marL="166370" marR="66040" indent="-92710">
              <a:lnSpc>
                <a:spcPct val="100000"/>
              </a:lnSpc>
              <a:spcBef>
                <a:spcPts val="100"/>
              </a:spcBef>
            </a:pPr>
            <a:r>
              <a:rPr lang="ca-ES" sz="1000" i="1" spc="-5" dirty="0">
                <a:latin typeface="FC BARCELONA"/>
                <a:cs typeface="FC BARCELONA"/>
              </a:rPr>
              <a:t>Cap d’estudis i Referent/coordinadora de Benestar del Centre</a:t>
            </a:r>
            <a:endParaRPr sz="1000" i="1" dirty="0">
              <a:latin typeface="FC BARCELONA"/>
              <a:cs typeface="FC BARCELONA"/>
            </a:endParaRPr>
          </a:p>
        </p:txBody>
      </p:sp>
      <p:pic>
        <p:nvPicPr>
          <p:cNvPr id="3" name="object 46">
            <a:extLst>
              <a:ext uri="{FF2B5EF4-FFF2-40B4-BE49-F238E27FC236}">
                <a16:creationId xmlns:a16="http://schemas.microsoft.com/office/drawing/2014/main" id="{777CCD13-B39D-A184-CE49-BFB5E410662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8135" y="3277734"/>
            <a:ext cx="840905" cy="8408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75857FB2-D7AB-7146-02C7-C617AE385DE5}"/>
              </a:ext>
            </a:extLst>
          </p:cNvPr>
          <p:cNvSpPr txBox="1"/>
          <p:nvPr/>
        </p:nvSpPr>
        <p:spPr>
          <a:xfrm>
            <a:off x="1046789" y="3504145"/>
            <a:ext cx="3741236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66040" indent="-92710">
              <a:lnSpc>
                <a:spcPct val="100000"/>
              </a:lnSpc>
              <a:spcBef>
                <a:spcPts val="100"/>
              </a:spcBef>
            </a:pPr>
            <a:r>
              <a:rPr lang="ca-ES" sz="1000" i="1" spc="-5" dirty="0">
                <a:latin typeface="FC BARCELONA"/>
                <a:cs typeface="FC BARCELONA"/>
              </a:rPr>
              <a:t>"Les sessions donen molt de joc, </a:t>
            </a:r>
            <a:r>
              <a:rPr lang="ca-ES" sz="1000" b="1" i="1" spc="-5" dirty="0">
                <a:latin typeface="FC BARCELONA"/>
                <a:cs typeface="FC BARCELONA"/>
              </a:rPr>
              <a:t>podem treballar continguts complexos de manera molt ben adaptada</a:t>
            </a:r>
            <a:r>
              <a:rPr lang="ca-ES" sz="1000" i="1" spc="-5" dirty="0">
                <a:latin typeface="FC BARCELONA"/>
                <a:cs typeface="FC BARCELONA"/>
              </a:rPr>
              <a:t>. Per exemple, han entès molt bé el </a:t>
            </a:r>
            <a:r>
              <a:rPr lang="ca-ES" sz="1000" b="1" i="1" spc="-5" dirty="0">
                <a:latin typeface="FC BARCELONA"/>
                <a:cs typeface="FC BARCELONA"/>
              </a:rPr>
              <a:t>que significa vulnerar un dret i demanar ajuda</a:t>
            </a:r>
            <a:r>
              <a:rPr lang="ca-ES" sz="1000" i="1" spc="-5" dirty="0">
                <a:latin typeface="FC BARCELONA"/>
                <a:cs typeface="FC BARCELONA"/>
              </a:rPr>
              <a:t>" </a:t>
            </a:r>
          </a:p>
          <a:p>
            <a:pPr marL="166370" marR="66040" indent="-92710">
              <a:lnSpc>
                <a:spcPct val="100000"/>
              </a:lnSpc>
              <a:spcBef>
                <a:spcPts val="100"/>
              </a:spcBef>
            </a:pPr>
            <a:r>
              <a:rPr lang="ca-ES" sz="1000" i="1" spc="-5" dirty="0">
                <a:latin typeface="FC BARCELONA"/>
                <a:cs typeface="FC BARCELONA"/>
              </a:rPr>
              <a:t>Tutora de 4t</a:t>
            </a:r>
          </a:p>
        </p:txBody>
      </p:sp>
      <p:pic>
        <p:nvPicPr>
          <p:cNvPr id="11" name="object 46">
            <a:extLst>
              <a:ext uri="{FF2B5EF4-FFF2-40B4-BE49-F238E27FC236}">
                <a16:creationId xmlns:a16="http://schemas.microsoft.com/office/drawing/2014/main" id="{CC323C05-914C-35EA-B636-CDFA01C8A3B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1400" y="2580940"/>
            <a:ext cx="840905" cy="8408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DEFAB4E0-03C1-6C20-9330-2DD4ED511824}"/>
              </a:ext>
            </a:extLst>
          </p:cNvPr>
          <p:cNvSpPr txBox="1"/>
          <p:nvPr/>
        </p:nvSpPr>
        <p:spPr>
          <a:xfrm>
            <a:off x="4610053" y="2807351"/>
            <a:ext cx="3880897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66040" indent="-92710">
              <a:lnSpc>
                <a:spcPct val="100000"/>
              </a:lnSpc>
              <a:spcBef>
                <a:spcPts val="100"/>
              </a:spcBef>
            </a:pPr>
            <a:r>
              <a:rPr lang="ca-ES" sz="1000" i="1" spc="-5" dirty="0">
                <a:latin typeface="FC BARCELONA"/>
                <a:cs typeface="FC BARCELONA"/>
              </a:rPr>
              <a:t>““Inclús en grups molt difícils o moguts, </a:t>
            </a:r>
            <a:r>
              <a:rPr lang="ca-ES" sz="1000" b="1" i="1" spc="-5" dirty="0">
                <a:latin typeface="FC BARCELONA"/>
                <a:cs typeface="FC BARCELONA"/>
              </a:rPr>
              <a:t>volen repetir les activitats i treballen molt bé</a:t>
            </a:r>
            <a:r>
              <a:rPr lang="ca-ES" sz="1000" i="1" spc="-5" dirty="0">
                <a:latin typeface="FC BARCELONA"/>
                <a:cs typeface="FC BARCELONA"/>
              </a:rPr>
              <a:t>. A Educació Física </a:t>
            </a:r>
            <a:r>
              <a:rPr lang="ca-ES" sz="1000" b="1" i="1" spc="-5" dirty="0">
                <a:latin typeface="FC BARCELONA"/>
                <a:cs typeface="FC BARCELONA"/>
              </a:rPr>
              <a:t>ens està ajudant a descobrir coses que potser a l'aula no es veuen</a:t>
            </a:r>
            <a:r>
              <a:rPr lang="ca-ES" sz="1000" i="1" spc="-5" dirty="0">
                <a:latin typeface="FC BARCELONA"/>
                <a:cs typeface="FC BARCELONA"/>
              </a:rPr>
              <a:t>"</a:t>
            </a:r>
          </a:p>
          <a:p>
            <a:pPr marL="166370" marR="66040" indent="-92710">
              <a:lnSpc>
                <a:spcPct val="100000"/>
              </a:lnSpc>
              <a:spcBef>
                <a:spcPts val="100"/>
              </a:spcBef>
            </a:pPr>
            <a:r>
              <a:rPr lang="ca-ES" sz="1000" i="1" spc="-5" dirty="0">
                <a:latin typeface="FC BARCELONA"/>
                <a:cs typeface="FC BARCELONA"/>
              </a:rPr>
              <a:t>Especialista d’Educació Física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3A986C8A-6FCE-ADFA-C390-CC6AF5ECB0BD}"/>
              </a:ext>
            </a:extLst>
          </p:cNvPr>
          <p:cNvSpPr txBox="1">
            <a:spLocks noGrp="1"/>
          </p:cNvSpPr>
          <p:nvPr/>
        </p:nvSpPr>
        <p:spPr>
          <a:xfrm>
            <a:off x="940124" y="490301"/>
            <a:ext cx="6953436" cy="811761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>
            <a:lvl1pPr>
              <a:defRPr sz="2400" b="0" i="0">
                <a:solidFill>
                  <a:srgbClr val="EE731E"/>
                </a:solidFill>
                <a:latin typeface="FC BARCELONA CONDENSED"/>
                <a:ea typeface="+mj-ea"/>
                <a:cs typeface="FC BARCELONA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lang="es-ES" sz="3200" b="1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TESTIMONIS</a:t>
            </a:r>
            <a:endParaRPr sz="3200" dirty="0">
              <a:solidFill>
                <a:schemeClr val="tx1"/>
              </a:solidFill>
              <a:latin typeface="FC BARCELONA CONDENSED ExBold" panose="020B0906050902050204" pitchFamily="34" charset="0"/>
              <a:cs typeface="FCBARCELONACONDENSED-Heavy"/>
            </a:endParaRPr>
          </a:p>
          <a:p>
            <a:pPr marL="12700" marR="5080">
              <a:lnSpc>
                <a:spcPts val="1300"/>
              </a:lnSpc>
              <a:spcBef>
                <a:spcPts val="330"/>
              </a:spcBef>
            </a:pPr>
            <a:r>
              <a:rPr lang="es-ES" sz="1100" spc="-5" dirty="0" err="1">
                <a:solidFill>
                  <a:schemeClr val="tx1"/>
                </a:solidFill>
                <a:latin typeface="FC BARCELONA"/>
              </a:rPr>
              <a:t>Us</a:t>
            </a:r>
            <a:r>
              <a:rPr lang="es-ES" sz="1100" spc="-5" dirty="0">
                <a:solidFill>
                  <a:schemeClr val="tx1"/>
                </a:solidFill>
                <a:latin typeface="FC BARCELONA"/>
              </a:rPr>
              <a:t> </a:t>
            </a:r>
            <a:r>
              <a:rPr lang="es-ES" sz="1100" spc="-5" dirty="0" err="1">
                <a:solidFill>
                  <a:schemeClr val="tx1"/>
                </a:solidFill>
                <a:latin typeface="FC BARCELONA"/>
              </a:rPr>
              <a:t>compartim</a:t>
            </a:r>
            <a:r>
              <a:rPr lang="es-ES" sz="1100" spc="-5" dirty="0">
                <a:solidFill>
                  <a:schemeClr val="tx1"/>
                </a:solidFill>
                <a:latin typeface="FC BARCELONA"/>
              </a:rPr>
              <a:t> un </a:t>
            </a:r>
            <a:r>
              <a:rPr lang="es-ES" sz="1100" spc="-5" dirty="0" err="1">
                <a:solidFill>
                  <a:schemeClr val="tx1"/>
                </a:solidFill>
                <a:latin typeface="FC BARCELONA"/>
              </a:rPr>
              <a:t>recull</a:t>
            </a:r>
            <a:r>
              <a:rPr lang="es-ES" sz="1100" spc="-5" dirty="0">
                <a:solidFill>
                  <a:schemeClr val="tx1"/>
                </a:solidFill>
                <a:latin typeface="FC BARCELONA"/>
              </a:rPr>
              <a:t> de </a:t>
            </a:r>
            <a:r>
              <a:rPr lang="es-ES" sz="1100" spc="-5" dirty="0" err="1">
                <a:solidFill>
                  <a:schemeClr val="tx1"/>
                </a:solidFill>
                <a:latin typeface="FC BARCELONA"/>
              </a:rPr>
              <a:t>testimonis</a:t>
            </a:r>
            <a:r>
              <a:rPr lang="es-ES" sz="1100" spc="-5" dirty="0">
                <a:solidFill>
                  <a:schemeClr val="tx1"/>
                </a:solidFill>
                <a:latin typeface="FC BARCELONA"/>
              </a:rPr>
              <a:t> de </a:t>
            </a:r>
            <a:r>
              <a:rPr lang="es-ES" sz="1100" b="1" spc="-5" dirty="0" err="1">
                <a:solidFill>
                  <a:schemeClr val="tx1"/>
                </a:solidFill>
                <a:latin typeface="FC BARCELONA"/>
              </a:rPr>
              <a:t>docents</a:t>
            </a:r>
            <a:r>
              <a:rPr lang="es-ES" sz="1100" b="1" spc="-5" dirty="0">
                <a:solidFill>
                  <a:schemeClr val="tx1"/>
                </a:solidFill>
                <a:latin typeface="FC BARCELONA"/>
              </a:rPr>
              <a:t> i </a:t>
            </a:r>
            <a:r>
              <a:rPr lang="es-ES" sz="1100" b="1" spc="-5" dirty="0" err="1">
                <a:solidFill>
                  <a:schemeClr val="tx1"/>
                </a:solidFill>
                <a:latin typeface="FC BARCELONA"/>
              </a:rPr>
              <a:t>direccions</a:t>
            </a:r>
            <a:r>
              <a:rPr lang="es-ES" sz="1100" b="1" spc="-5" dirty="0">
                <a:solidFill>
                  <a:schemeClr val="tx1"/>
                </a:solidFill>
                <a:latin typeface="FC BARCELONA"/>
              </a:rPr>
              <a:t> de centre que han </a:t>
            </a:r>
            <a:r>
              <a:rPr lang="es-ES" sz="1100" b="1" spc="-5" dirty="0" err="1">
                <a:solidFill>
                  <a:schemeClr val="tx1"/>
                </a:solidFill>
                <a:latin typeface="FC BARCELONA"/>
              </a:rPr>
              <a:t>aplicat</a:t>
            </a:r>
            <a:r>
              <a:rPr lang="es-ES" sz="1100" b="1" spc="-5" dirty="0">
                <a:solidFill>
                  <a:schemeClr val="tx1"/>
                </a:solidFill>
                <a:latin typeface="FC BARCELONA"/>
              </a:rPr>
              <a:t> el programa el </a:t>
            </a:r>
            <a:r>
              <a:rPr lang="es-ES" sz="1100" b="1" spc="-5" dirty="0" err="1">
                <a:solidFill>
                  <a:schemeClr val="tx1"/>
                </a:solidFill>
                <a:latin typeface="FC BARCELONA"/>
              </a:rPr>
              <a:t>darrer</a:t>
            </a:r>
            <a:r>
              <a:rPr lang="es-ES" sz="1100" b="1" spc="-5" dirty="0">
                <a:solidFill>
                  <a:schemeClr val="tx1"/>
                </a:solidFill>
                <a:latin typeface="FC BARCELONA"/>
              </a:rPr>
              <a:t> </a:t>
            </a:r>
            <a:r>
              <a:rPr lang="es-ES" sz="1100" b="1" spc="-5" dirty="0" err="1">
                <a:solidFill>
                  <a:schemeClr val="tx1"/>
                </a:solidFill>
                <a:latin typeface="FC BARCELONA"/>
              </a:rPr>
              <a:t>curs</a:t>
            </a:r>
            <a:r>
              <a:rPr sz="1100" spc="-5" dirty="0">
                <a:solidFill>
                  <a:schemeClr val="tx1"/>
                </a:solidFill>
                <a:latin typeface="FC BARCELONA"/>
              </a:rPr>
              <a:t>:</a:t>
            </a:r>
          </a:p>
        </p:txBody>
      </p:sp>
      <p:grpSp>
        <p:nvGrpSpPr>
          <p:cNvPr id="30" name="Gràfic 10">
            <a:extLst>
              <a:ext uri="{FF2B5EF4-FFF2-40B4-BE49-F238E27FC236}">
                <a16:creationId xmlns:a16="http://schemas.microsoft.com/office/drawing/2014/main" id="{97121D64-111B-FE20-9A11-2BA4E01534B8}"/>
              </a:ext>
            </a:extLst>
          </p:cNvPr>
          <p:cNvGrpSpPr/>
          <p:nvPr/>
        </p:nvGrpSpPr>
        <p:grpSpPr>
          <a:xfrm>
            <a:off x="3362754" y="383191"/>
            <a:ext cx="632363" cy="626855"/>
            <a:chOff x="2656263" y="161079"/>
            <a:chExt cx="3831413" cy="3798045"/>
          </a:xfrm>
          <a:solidFill>
            <a:schemeClr val="bg1"/>
          </a:solidFill>
        </p:grpSpPr>
        <p:sp>
          <p:nvSpPr>
            <p:cNvPr id="31" name="Forma lliure: forma 30">
              <a:extLst>
                <a:ext uri="{FF2B5EF4-FFF2-40B4-BE49-F238E27FC236}">
                  <a16:creationId xmlns:a16="http://schemas.microsoft.com/office/drawing/2014/main" id="{92E1C002-D4FE-9F3B-530E-D6B39F35D396}"/>
                </a:ext>
              </a:extLst>
            </p:cNvPr>
            <p:cNvSpPr/>
            <p:nvPr/>
          </p:nvSpPr>
          <p:spPr>
            <a:xfrm>
              <a:off x="3150647" y="1097129"/>
              <a:ext cx="1174152" cy="1174153"/>
            </a:xfrm>
            <a:custGeom>
              <a:avLst/>
              <a:gdLst>
                <a:gd name="connsiteX0" fmla="*/ 585017 w 1174152"/>
                <a:gd name="connsiteY0" fmla="*/ 10 h 1174153"/>
                <a:gd name="connsiteX1" fmla="*/ 170734 w 1174152"/>
                <a:gd name="connsiteY1" fmla="*/ 173155 h 1174153"/>
                <a:gd name="connsiteX2" fmla="*/ 2 w 1174152"/>
                <a:gd name="connsiteY2" fmla="*/ 588446 h 1174153"/>
                <a:gd name="connsiteX3" fmla="*/ 172691 w 1174152"/>
                <a:gd name="connsiteY3" fmla="*/ 1002936 h 1174153"/>
                <a:gd name="connsiteX4" fmla="*/ 587754 w 1174152"/>
                <a:gd name="connsiteY4" fmla="*/ 1174153 h 1174153"/>
                <a:gd name="connsiteX5" fmla="*/ 1002442 w 1174152"/>
                <a:gd name="connsiteY5" fmla="*/ 1001957 h 1174153"/>
                <a:gd name="connsiteX6" fmla="*/ 1174153 w 1174152"/>
                <a:gd name="connsiteY6" fmla="*/ 587093 h 1174153"/>
                <a:gd name="connsiteX7" fmla="*/ 1001353 w 1174152"/>
                <a:gd name="connsiteY7" fmla="*/ 171338 h 1174153"/>
                <a:gd name="connsiteX8" fmla="*/ 585025 w 1174152"/>
                <a:gd name="connsiteY8" fmla="*/ 2 h 1174153"/>
                <a:gd name="connsiteX9" fmla="*/ 585017 w 1174152"/>
                <a:gd name="connsiteY9" fmla="*/ 1050579 h 1174153"/>
                <a:gd name="connsiteX10" fmla="*/ 258120 w 1174152"/>
                <a:gd name="connsiteY10" fmla="*/ 913615 h 1174153"/>
                <a:gd name="connsiteX11" fmla="*/ 123598 w 1174152"/>
                <a:gd name="connsiteY11" fmla="*/ 585717 h 1174153"/>
                <a:gd name="connsiteX12" fmla="*/ 260076 w 1174152"/>
                <a:gd name="connsiteY12" fmla="*/ 258620 h 1174153"/>
                <a:gd name="connsiteX13" fmla="*/ 587747 w 1174152"/>
                <a:gd name="connsiteY13" fmla="*/ 123606 h 1174153"/>
                <a:gd name="connsiteX14" fmla="*/ 915042 w 1174152"/>
                <a:gd name="connsiteY14" fmla="*/ 259592 h 1174153"/>
                <a:gd name="connsiteX15" fmla="*/ 1050571 w 1174152"/>
                <a:gd name="connsiteY15" fmla="*/ 587093 h 1174153"/>
                <a:gd name="connsiteX16" fmla="*/ 913953 w 1174152"/>
                <a:gd name="connsiteY16" fmla="*/ 915425 h 1174153"/>
                <a:gd name="connsiteX17" fmla="*/ 585017 w 1174152"/>
                <a:gd name="connsiteY17" fmla="*/ 1050579 h 117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4152" h="1174153">
                  <a:moveTo>
                    <a:pt x="585017" y="10"/>
                  </a:moveTo>
                  <a:cubicBezTo>
                    <a:pt x="429433" y="554"/>
                    <a:pt x="280426" y="62831"/>
                    <a:pt x="170734" y="173155"/>
                  </a:cubicBezTo>
                  <a:cubicBezTo>
                    <a:pt x="61042" y="283509"/>
                    <a:pt x="-373" y="432862"/>
                    <a:pt x="2" y="588446"/>
                  </a:cubicBezTo>
                  <a:cubicBezTo>
                    <a:pt x="377" y="744031"/>
                    <a:pt x="62477" y="893126"/>
                    <a:pt x="172691" y="1002936"/>
                  </a:cubicBezTo>
                  <a:cubicBezTo>
                    <a:pt x="282876" y="1112775"/>
                    <a:pt x="432192" y="1174359"/>
                    <a:pt x="587754" y="1174153"/>
                  </a:cubicBezTo>
                  <a:cubicBezTo>
                    <a:pt x="743338" y="1173984"/>
                    <a:pt x="892493" y="1112054"/>
                    <a:pt x="1002442" y="1001957"/>
                  </a:cubicBezTo>
                  <a:cubicBezTo>
                    <a:pt x="1112391" y="891890"/>
                    <a:pt x="1174153" y="742655"/>
                    <a:pt x="1174153" y="587093"/>
                  </a:cubicBezTo>
                  <a:cubicBezTo>
                    <a:pt x="1174065" y="431045"/>
                    <a:pt x="1111876" y="281464"/>
                    <a:pt x="1001353" y="171338"/>
                  </a:cubicBezTo>
                  <a:cubicBezTo>
                    <a:pt x="890852" y="61212"/>
                    <a:pt x="741043" y="-432"/>
                    <a:pt x="585025" y="2"/>
                  </a:cubicBezTo>
                  <a:close/>
                  <a:moveTo>
                    <a:pt x="585017" y="1050579"/>
                  </a:moveTo>
                  <a:cubicBezTo>
                    <a:pt x="462223" y="1050035"/>
                    <a:pt x="344652" y="1000751"/>
                    <a:pt x="258120" y="913615"/>
                  </a:cubicBezTo>
                  <a:cubicBezTo>
                    <a:pt x="171617" y="826450"/>
                    <a:pt x="123223" y="708511"/>
                    <a:pt x="123598" y="585717"/>
                  </a:cubicBezTo>
                  <a:cubicBezTo>
                    <a:pt x="123944" y="462922"/>
                    <a:pt x="173029" y="345263"/>
                    <a:pt x="260076" y="258620"/>
                  </a:cubicBezTo>
                  <a:cubicBezTo>
                    <a:pt x="347094" y="171978"/>
                    <a:pt x="464952" y="123407"/>
                    <a:pt x="587747" y="123606"/>
                  </a:cubicBezTo>
                  <a:cubicBezTo>
                    <a:pt x="710571" y="123775"/>
                    <a:pt x="828281" y="172692"/>
                    <a:pt x="915042" y="259592"/>
                  </a:cubicBezTo>
                  <a:cubicBezTo>
                    <a:pt x="1001832" y="346492"/>
                    <a:pt x="1050571" y="464261"/>
                    <a:pt x="1050571" y="587093"/>
                  </a:cubicBezTo>
                  <a:cubicBezTo>
                    <a:pt x="1050453" y="710321"/>
                    <a:pt x="1001317" y="828466"/>
                    <a:pt x="913953" y="915425"/>
                  </a:cubicBezTo>
                  <a:cubicBezTo>
                    <a:pt x="826619" y="1002384"/>
                    <a:pt x="708275" y="1051013"/>
                    <a:pt x="585017" y="1050579"/>
                  </a:cubicBezTo>
                  <a:close/>
                </a:path>
              </a:pathLst>
            </a:custGeom>
            <a:grpFill/>
            <a:ln w="734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a-ES" dirty="0"/>
            </a:p>
          </p:txBody>
        </p:sp>
        <p:sp>
          <p:nvSpPr>
            <p:cNvPr id="32" name="Forma lliure: forma 31">
              <a:extLst>
                <a:ext uri="{FF2B5EF4-FFF2-40B4-BE49-F238E27FC236}">
                  <a16:creationId xmlns:a16="http://schemas.microsoft.com/office/drawing/2014/main" id="{A9AE97AB-A301-B323-C873-94FF745B4868}"/>
                </a:ext>
              </a:extLst>
            </p:cNvPr>
            <p:cNvSpPr/>
            <p:nvPr/>
          </p:nvSpPr>
          <p:spPr>
            <a:xfrm>
              <a:off x="2656263" y="2343351"/>
              <a:ext cx="2158817" cy="1615773"/>
            </a:xfrm>
            <a:custGeom>
              <a:avLst/>
              <a:gdLst>
                <a:gd name="connsiteX0" fmla="*/ 361733 w 2158817"/>
                <a:gd name="connsiteY0" fmla="*/ 1526026 h 1615773"/>
                <a:gd name="connsiteX1" fmla="*/ 1079409 w 2158817"/>
                <a:gd name="connsiteY1" fmla="*/ 1615427 h 1615773"/>
                <a:gd name="connsiteX2" fmla="*/ 2158817 w 2158817"/>
                <a:gd name="connsiteY2" fmla="*/ 1206316 h 1615773"/>
                <a:gd name="connsiteX3" fmla="*/ 1079409 w 2158817"/>
                <a:gd name="connsiteY3" fmla="*/ 0 h 1615773"/>
                <a:gd name="connsiteX4" fmla="*/ 0 w 2158817"/>
                <a:gd name="connsiteY4" fmla="*/ 1206316 h 1615773"/>
                <a:gd name="connsiteX5" fmla="*/ 361725 w 2158817"/>
                <a:gd name="connsiteY5" fmla="*/ 1526026 h 1615773"/>
                <a:gd name="connsiteX6" fmla="*/ 246781 w 2158817"/>
                <a:gd name="connsiteY6" fmla="*/ 655922 h 1615773"/>
                <a:gd name="connsiteX7" fmla="*/ 1079438 w 2158817"/>
                <a:gd name="connsiteY7" fmla="*/ 123633 h 1615773"/>
                <a:gd name="connsiteX8" fmla="*/ 1912095 w 2158817"/>
                <a:gd name="connsiteY8" fmla="*/ 655922 h 1615773"/>
                <a:gd name="connsiteX9" fmla="*/ 2035699 w 2158817"/>
                <a:gd name="connsiteY9" fmla="*/ 1206338 h 1615773"/>
                <a:gd name="connsiteX10" fmla="*/ 1079887 w 2158817"/>
                <a:gd name="connsiteY10" fmla="*/ 1491853 h 1615773"/>
                <a:gd name="connsiteX11" fmla="*/ 124075 w 2158817"/>
                <a:gd name="connsiteY11" fmla="*/ 1206338 h 1615773"/>
                <a:gd name="connsiteX12" fmla="*/ 124104 w 2158817"/>
                <a:gd name="connsiteY12" fmla="*/ 1206338 h 1615773"/>
                <a:gd name="connsiteX13" fmla="*/ 246876 w 2158817"/>
                <a:gd name="connsiteY13" fmla="*/ 655922 h 161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8817" h="1615773">
                  <a:moveTo>
                    <a:pt x="361733" y="1526026"/>
                  </a:moveTo>
                  <a:cubicBezTo>
                    <a:pt x="595573" y="1589310"/>
                    <a:pt x="837174" y="1619392"/>
                    <a:pt x="1079409" y="1615427"/>
                  </a:cubicBezTo>
                  <a:cubicBezTo>
                    <a:pt x="1577495" y="1615427"/>
                    <a:pt x="2158817" y="1508318"/>
                    <a:pt x="2158817" y="1206316"/>
                  </a:cubicBezTo>
                  <a:cubicBezTo>
                    <a:pt x="2158817" y="1194361"/>
                    <a:pt x="2146458" y="0"/>
                    <a:pt x="1079409" y="0"/>
                  </a:cubicBezTo>
                  <a:cubicBezTo>
                    <a:pt x="12360" y="0"/>
                    <a:pt x="0" y="1194324"/>
                    <a:pt x="0" y="1206316"/>
                  </a:cubicBezTo>
                  <a:cubicBezTo>
                    <a:pt x="0" y="1302301"/>
                    <a:pt x="61786" y="1435388"/>
                    <a:pt x="361725" y="1526026"/>
                  </a:cubicBezTo>
                  <a:close/>
                  <a:moveTo>
                    <a:pt x="246781" y="655922"/>
                  </a:moveTo>
                  <a:cubicBezTo>
                    <a:pt x="405389" y="302443"/>
                    <a:pt x="685151" y="123633"/>
                    <a:pt x="1079438" y="123633"/>
                  </a:cubicBezTo>
                  <a:cubicBezTo>
                    <a:pt x="1473696" y="123633"/>
                    <a:pt x="1753458" y="302443"/>
                    <a:pt x="1912095" y="655922"/>
                  </a:cubicBezTo>
                  <a:cubicBezTo>
                    <a:pt x="1986959" y="830193"/>
                    <a:pt x="2028887" y="1016816"/>
                    <a:pt x="2035699" y="1206338"/>
                  </a:cubicBezTo>
                  <a:cubicBezTo>
                    <a:pt x="2035699" y="1366608"/>
                    <a:pt x="1615898" y="1491853"/>
                    <a:pt x="1079887" y="1491853"/>
                  </a:cubicBezTo>
                  <a:cubicBezTo>
                    <a:pt x="543898" y="1491853"/>
                    <a:pt x="124075" y="1368249"/>
                    <a:pt x="124075" y="1206338"/>
                  </a:cubicBezTo>
                  <a:lnTo>
                    <a:pt x="124104" y="1206338"/>
                  </a:lnTo>
                  <a:cubicBezTo>
                    <a:pt x="130541" y="1016838"/>
                    <a:pt x="172182" y="830185"/>
                    <a:pt x="246876" y="655922"/>
                  </a:cubicBezTo>
                  <a:close/>
                </a:path>
              </a:pathLst>
            </a:custGeom>
            <a:grpFill/>
            <a:ln w="734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33" name="Forma lliure: forma 32">
              <a:extLst>
                <a:ext uri="{FF2B5EF4-FFF2-40B4-BE49-F238E27FC236}">
                  <a16:creationId xmlns:a16="http://schemas.microsoft.com/office/drawing/2014/main" id="{98850E04-0981-F711-F3E6-97D36B871E34}"/>
                </a:ext>
              </a:extLst>
            </p:cNvPr>
            <p:cNvSpPr/>
            <p:nvPr/>
          </p:nvSpPr>
          <p:spPr>
            <a:xfrm>
              <a:off x="4445092" y="161079"/>
              <a:ext cx="2042584" cy="1803256"/>
            </a:xfrm>
            <a:custGeom>
              <a:avLst/>
              <a:gdLst>
                <a:gd name="connsiteX0" fmla="*/ 1021289 w 2042584"/>
                <a:gd name="connsiteY0" fmla="*/ 0 h 1803256"/>
                <a:gd name="connsiteX1" fmla="*/ 0 w 2042584"/>
                <a:gd name="connsiteY1" fmla="*/ 879153 h 1803256"/>
                <a:gd name="connsiteX2" fmla="*/ 185792 w 2042584"/>
                <a:gd name="connsiteY2" fmla="*/ 1384684 h 1803256"/>
                <a:gd name="connsiteX3" fmla="*/ 10292 w 2042584"/>
                <a:gd name="connsiteY3" fmla="*/ 1712215 h 1803256"/>
                <a:gd name="connsiteX4" fmla="*/ 11984 w 2042584"/>
                <a:gd name="connsiteY4" fmla="*/ 1772939 h 1803256"/>
                <a:gd name="connsiteX5" fmla="*/ 64667 w 2042584"/>
                <a:gd name="connsiteY5" fmla="*/ 1803257 h 1803256"/>
                <a:gd name="connsiteX6" fmla="*/ 73716 w 2042584"/>
                <a:gd name="connsiteY6" fmla="*/ 1803257 h 1803256"/>
                <a:gd name="connsiteX7" fmla="*/ 691698 w 2042584"/>
                <a:gd name="connsiteY7" fmla="*/ 1711781 h 1803256"/>
                <a:gd name="connsiteX8" fmla="*/ 691728 w 2042584"/>
                <a:gd name="connsiteY8" fmla="*/ 1711781 h 1803256"/>
                <a:gd name="connsiteX9" fmla="*/ 1021296 w 2042584"/>
                <a:gd name="connsiteY9" fmla="*/ 1758770 h 1803256"/>
                <a:gd name="connsiteX10" fmla="*/ 2042585 w 2042584"/>
                <a:gd name="connsiteY10" fmla="*/ 879175 h 1803256"/>
                <a:gd name="connsiteX11" fmla="*/ 1021296 w 2042584"/>
                <a:gd name="connsiteY11" fmla="*/ 20 h 1803256"/>
                <a:gd name="connsiteX12" fmla="*/ 1021289 w 2042584"/>
                <a:gd name="connsiteY12" fmla="*/ 1634342 h 1803256"/>
                <a:gd name="connsiteX13" fmla="*/ 713129 w 2042584"/>
                <a:gd name="connsiteY13" fmla="*/ 1588618 h 1803256"/>
                <a:gd name="connsiteX14" fmla="*/ 685541 w 2042584"/>
                <a:gd name="connsiteY14" fmla="*/ 1588618 h 1803256"/>
                <a:gd name="connsiteX15" fmla="*/ 177140 w 2042584"/>
                <a:gd name="connsiteY15" fmla="*/ 1661960 h 1803256"/>
                <a:gd name="connsiteX16" fmla="*/ 314737 w 2042584"/>
                <a:gd name="connsiteY16" fmla="*/ 1404467 h 1803256"/>
                <a:gd name="connsiteX17" fmla="*/ 306085 w 2042584"/>
                <a:gd name="connsiteY17" fmla="*/ 1334002 h 1803256"/>
                <a:gd name="connsiteX18" fmla="*/ 123567 w 2042584"/>
                <a:gd name="connsiteY18" fmla="*/ 877932 h 1803256"/>
                <a:gd name="connsiteX19" fmla="*/ 1021259 w 2042584"/>
                <a:gd name="connsiteY19" fmla="*/ 122374 h 1803256"/>
                <a:gd name="connsiteX20" fmla="*/ 1919026 w 2042584"/>
                <a:gd name="connsiteY20" fmla="*/ 879182 h 1803256"/>
                <a:gd name="connsiteX21" fmla="*/ 1021259 w 2042584"/>
                <a:gd name="connsiteY21" fmla="*/ 1634371 h 180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42584" h="1803256">
                  <a:moveTo>
                    <a:pt x="1021289" y="0"/>
                  </a:moveTo>
                  <a:cubicBezTo>
                    <a:pt x="456475" y="0"/>
                    <a:pt x="0" y="394287"/>
                    <a:pt x="0" y="879153"/>
                  </a:cubicBezTo>
                  <a:cubicBezTo>
                    <a:pt x="603" y="1064253"/>
                    <a:pt x="66382" y="1243233"/>
                    <a:pt x="185792" y="1384684"/>
                  </a:cubicBezTo>
                  <a:lnTo>
                    <a:pt x="10292" y="1712215"/>
                  </a:lnTo>
                  <a:cubicBezTo>
                    <a:pt x="265" y="1731387"/>
                    <a:pt x="898" y="1754377"/>
                    <a:pt x="11984" y="1772939"/>
                  </a:cubicBezTo>
                  <a:cubicBezTo>
                    <a:pt x="23079" y="1791530"/>
                    <a:pt x="43053" y="1802999"/>
                    <a:pt x="64667" y="1803257"/>
                  </a:cubicBezTo>
                  <a:lnTo>
                    <a:pt x="73716" y="1803257"/>
                  </a:lnTo>
                  <a:lnTo>
                    <a:pt x="691698" y="1711781"/>
                  </a:lnTo>
                  <a:lnTo>
                    <a:pt x="691728" y="1711781"/>
                  </a:lnTo>
                  <a:cubicBezTo>
                    <a:pt x="798779" y="1743136"/>
                    <a:pt x="909765" y="1758939"/>
                    <a:pt x="1021296" y="1758770"/>
                  </a:cubicBezTo>
                  <a:cubicBezTo>
                    <a:pt x="1584506" y="1757931"/>
                    <a:pt x="2042585" y="1363246"/>
                    <a:pt x="2042585" y="879175"/>
                  </a:cubicBezTo>
                  <a:cubicBezTo>
                    <a:pt x="2042585" y="395109"/>
                    <a:pt x="1584469" y="20"/>
                    <a:pt x="1021296" y="20"/>
                  </a:cubicBezTo>
                  <a:close/>
                  <a:moveTo>
                    <a:pt x="1021289" y="1634342"/>
                  </a:moveTo>
                  <a:cubicBezTo>
                    <a:pt x="916857" y="1634717"/>
                    <a:pt x="812970" y="1619282"/>
                    <a:pt x="713129" y="1588618"/>
                  </a:cubicBezTo>
                  <a:cubicBezTo>
                    <a:pt x="704080" y="1586353"/>
                    <a:pt x="694597" y="1586353"/>
                    <a:pt x="685541" y="1588618"/>
                  </a:cubicBezTo>
                  <a:lnTo>
                    <a:pt x="177140" y="1661960"/>
                  </a:lnTo>
                  <a:lnTo>
                    <a:pt x="314737" y="1404467"/>
                  </a:lnTo>
                  <a:cubicBezTo>
                    <a:pt x="326979" y="1381506"/>
                    <a:pt x="323528" y="1353344"/>
                    <a:pt x="306085" y="1334002"/>
                  </a:cubicBezTo>
                  <a:cubicBezTo>
                    <a:pt x="190066" y="1210340"/>
                    <a:pt x="124921" y="1047516"/>
                    <a:pt x="123567" y="877932"/>
                  </a:cubicBezTo>
                  <a:cubicBezTo>
                    <a:pt x="123567" y="460999"/>
                    <a:pt x="526506" y="122374"/>
                    <a:pt x="1021259" y="122374"/>
                  </a:cubicBezTo>
                  <a:cubicBezTo>
                    <a:pt x="1516072" y="122374"/>
                    <a:pt x="1919026" y="462257"/>
                    <a:pt x="1919026" y="879182"/>
                  </a:cubicBezTo>
                  <a:cubicBezTo>
                    <a:pt x="1919026" y="1296114"/>
                    <a:pt x="1516086" y="1634371"/>
                    <a:pt x="1021259" y="1634371"/>
                  </a:cubicBezTo>
                  <a:close/>
                </a:path>
              </a:pathLst>
            </a:custGeom>
            <a:grpFill/>
            <a:ln w="734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34" name="Forma lliure: forma 33">
              <a:extLst>
                <a:ext uri="{FF2B5EF4-FFF2-40B4-BE49-F238E27FC236}">
                  <a16:creationId xmlns:a16="http://schemas.microsoft.com/office/drawing/2014/main" id="{EDBE36BD-EC8B-5158-F79D-83DCC267FE13}"/>
                </a:ext>
              </a:extLst>
            </p:cNvPr>
            <p:cNvSpPr/>
            <p:nvPr/>
          </p:nvSpPr>
          <p:spPr>
            <a:xfrm>
              <a:off x="4971143" y="512561"/>
              <a:ext cx="1018068" cy="972251"/>
            </a:xfrm>
            <a:custGeom>
              <a:avLst/>
              <a:gdLst>
                <a:gd name="connsiteX0" fmla="*/ 981016 w 1018068"/>
                <a:gd name="connsiteY0" fmla="*/ 328703 h 972251"/>
                <a:gd name="connsiteX1" fmla="*/ 733808 w 1018068"/>
                <a:gd name="connsiteY1" fmla="*/ 221167 h 972251"/>
                <a:gd name="connsiteX2" fmla="*/ 555433 w 1018068"/>
                <a:gd name="connsiteY2" fmla="*/ 20117 h 972251"/>
                <a:gd name="connsiteX3" fmla="*/ 509076 w 1018068"/>
                <a:gd name="connsiteY3" fmla="*/ 0 h 972251"/>
                <a:gd name="connsiteX4" fmla="*/ 462720 w 1018068"/>
                <a:gd name="connsiteY4" fmla="*/ 20117 h 972251"/>
                <a:gd name="connsiteX5" fmla="*/ 284344 w 1018068"/>
                <a:gd name="connsiteY5" fmla="*/ 221167 h 972251"/>
                <a:gd name="connsiteX6" fmla="*/ 37137 w 1018068"/>
                <a:gd name="connsiteY6" fmla="*/ 328703 h 972251"/>
                <a:gd name="connsiteX7" fmla="*/ 2942 w 1018068"/>
                <a:gd name="connsiteY7" fmla="*/ 366209 h 972251"/>
                <a:gd name="connsiteX8" fmla="*/ 8717 w 1018068"/>
                <a:gd name="connsiteY8" fmla="*/ 416471 h 972251"/>
                <a:gd name="connsiteX9" fmla="*/ 145078 w 1018068"/>
                <a:gd name="connsiteY9" fmla="*/ 648413 h 972251"/>
                <a:gd name="connsiteX10" fmla="*/ 171026 w 1018068"/>
                <a:gd name="connsiteY10" fmla="*/ 916191 h 972251"/>
                <a:gd name="connsiteX11" fmla="*/ 196804 w 1018068"/>
                <a:gd name="connsiteY11" fmla="*/ 960678 h 972251"/>
                <a:gd name="connsiteX12" fmla="*/ 247243 w 1018068"/>
                <a:gd name="connsiteY12" fmla="*/ 970588 h 972251"/>
                <a:gd name="connsiteX13" fmla="*/ 510084 w 1018068"/>
                <a:gd name="connsiteY13" fmla="*/ 912512 h 972251"/>
                <a:gd name="connsiteX14" fmla="*/ 772550 w 1018068"/>
                <a:gd name="connsiteY14" fmla="*/ 970588 h 972251"/>
                <a:gd name="connsiteX15" fmla="*/ 785712 w 1018068"/>
                <a:gd name="connsiteY15" fmla="*/ 970588 h 972251"/>
                <a:gd name="connsiteX16" fmla="*/ 847098 w 1018068"/>
                <a:gd name="connsiteY16" fmla="*/ 914955 h 972251"/>
                <a:gd name="connsiteX17" fmla="*/ 873046 w 1018068"/>
                <a:gd name="connsiteY17" fmla="*/ 647177 h 972251"/>
                <a:gd name="connsiteX18" fmla="*/ 1009406 w 1018068"/>
                <a:gd name="connsiteY18" fmla="*/ 415235 h 972251"/>
                <a:gd name="connsiteX19" fmla="*/ 1009436 w 1018068"/>
                <a:gd name="connsiteY19" fmla="*/ 415235 h 972251"/>
                <a:gd name="connsiteX20" fmla="*/ 1015071 w 1018068"/>
                <a:gd name="connsiteY20" fmla="*/ 364914 h 972251"/>
                <a:gd name="connsiteX21" fmla="*/ 981016 w 1018068"/>
                <a:gd name="connsiteY21" fmla="*/ 327467 h 972251"/>
                <a:gd name="connsiteX22" fmla="*/ 759793 w 1018068"/>
                <a:gd name="connsiteY22" fmla="*/ 597319 h 972251"/>
                <a:gd name="connsiteX23" fmla="*/ 759764 w 1018068"/>
                <a:gd name="connsiteY23" fmla="*/ 597319 h 972251"/>
                <a:gd name="connsiteX24" fmla="*/ 751517 w 1018068"/>
                <a:gd name="connsiteY24" fmla="*/ 622870 h 972251"/>
                <a:gd name="connsiteX25" fmla="*/ 730910 w 1018068"/>
                <a:gd name="connsiteY25" fmla="*/ 834639 h 972251"/>
                <a:gd name="connsiteX26" fmla="*/ 524916 w 1018068"/>
                <a:gd name="connsiteY26" fmla="*/ 788916 h 972251"/>
                <a:gd name="connsiteX27" fmla="*/ 524945 w 1018068"/>
                <a:gd name="connsiteY27" fmla="*/ 788886 h 972251"/>
                <a:gd name="connsiteX28" fmla="*/ 511754 w 1018068"/>
                <a:gd name="connsiteY28" fmla="*/ 788886 h 972251"/>
                <a:gd name="connsiteX29" fmla="*/ 498159 w 1018068"/>
                <a:gd name="connsiteY29" fmla="*/ 788886 h 972251"/>
                <a:gd name="connsiteX30" fmla="*/ 292165 w 1018068"/>
                <a:gd name="connsiteY30" fmla="*/ 834610 h 972251"/>
                <a:gd name="connsiteX31" fmla="*/ 271565 w 1018068"/>
                <a:gd name="connsiteY31" fmla="*/ 622840 h 972251"/>
                <a:gd name="connsiteX32" fmla="*/ 271565 w 1018068"/>
                <a:gd name="connsiteY32" fmla="*/ 622870 h 972251"/>
                <a:gd name="connsiteX33" fmla="*/ 263318 w 1018068"/>
                <a:gd name="connsiteY33" fmla="*/ 597319 h 972251"/>
                <a:gd name="connsiteX34" fmla="*/ 155377 w 1018068"/>
                <a:gd name="connsiteY34" fmla="*/ 413970 h 972251"/>
                <a:gd name="connsiteX35" fmla="*/ 350652 w 1018068"/>
                <a:gd name="connsiteY35" fmla="*/ 329108 h 972251"/>
                <a:gd name="connsiteX36" fmla="*/ 350674 w 1018068"/>
                <a:gd name="connsiteY36" fmla="*/ 329108 h 972251"/>
                <a:gd name="connsiteX37" fmla="*/ 372090 w 1018068"/>
                <a:gd name="connsiteY37" fmla="*/ 313474 h 972251"/>
                <a:gd name="connsiteX38" fmla="*/ 513395 w 1018068"/>
                <a:gd name="connsiteY38" fmla="*/ 154035 h 972251"/>
                <a:gd name="connsiteX39" fmla="*/ 654295 w 1018068"/>
                <a:gd name="connsiteY39" fmla="*/ 313474 h 972251"/>
                <a:gd name="connsiteX40" fmla="*/ 675733 w 1018068"/>
                <a:gd name="connsiteY40" fmla="*/ 329108 h 972251"/>
                <a:gd name="connsiteX41" fmla="*/ 871008 w 1018068"/>
                <a:gd name="connsiteY41" fmla="*/ 413970 h 97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18068" h="972251">
                  <a:moveTo>
                    <a:pt x="981016" y="328703"/>
                  </a:moveTo>
                  <a:lnTo>
                    <a:pt x="733808" y="221167"/>
                  </a:lnTo>
                  <a:lnTo>
                    <a:pt x="555433" y="20117"/>
                  </a:lnTo>
                  <a:cubicBezTo>
                    <a:pt x="543418" y="7300"/>
                    <a:pt x="526638" y="0"/>
                    <a:pt x="509076" y="0"/>
                  </a:cubicBezTo>
                  <a:cubicBezTo>
                    <a:pt x="491493" y="0"/>
                    <a:pt x="474705" y="7300"/>
                    <a:pt x="462720" y="20117"/>
                  </a:cubicBezTo>
                  <a:lnTo>
                    <a:pt x="284344" y="221167"/>
                  </a:lnTo>
                  <a:lnTo>
                    <a:pt x="37137" y="328703"/>
                  </a:lnTo>
                  <a:cubicBezTo>
                    <a:pt x="20959" y="335832"/>
                    <a:pt x="8548" y="349420"/>
                    <a:pt x="2942" y="366209"/>
                  </a:cubicBezTo>
                  <a:cubicBezTo>
                    <a:pt x="-2458" y="382990"/>
                    <a:pt x="-362" y="401323"/>
                    <a:pt x="8717" y="416471"/>
                  </a:cubicBezTo>
                  <a:lnTo>
                    <a:pt x="145078" y="648413"/>
                  </a:lnTo>
                  <a:lnTo>
                    <a:pt x="171026" y="916191"/>
                  </a:lnTo>
                  <a:cubicBezTo>
                    <a:pt x="172813" y="934031"/>
                    <a:pt x="182208" y="950268"/>
                    <a:pt x="196804" y="960678"/>
                  </a:cubicBezTo>
                  <a:cubicBezTo>
                    <a:pt x="211408" y="971110"/>
                    <a:pt x="229800" y="974700"/>
                    <a:pt x="247243" y="970588"/>
                  </a:cubicBezTo>
                  <a:lnTo>
                    <a:pt x="510084" y="912512"/>
                  </a:lnTo>
                  <a:lnTo>
                    <a:pt x="772550" y="970588"/>
                  </a:lnTo>
                  <a:cubicBezTo>
                    <a:pt x="776920" y="970993"/>
                    <a:pt x="781342" y="970993"/>
                    <a:pt x="785712" y="970588"/>
                  </a:cubicBezTo>
                  <a:cubicBezTo>
                    <a:pt x="817354" y="970330"/>
                    <a:pt x="843765" y="946420"/>
                    <a:pt x="847098" y="914955"/>
                  </a:cubicBezTo>
                  <a:lnTo>
                    <a:pt x="873046" y="647177"/>
                  </a:lnTo>
                  <a:lnTo>
                    <a:pt x="1009406" y="415235"/>
                  </a:lnTo>
                  <a:lnTo>
                    <a:pt x="1009436" y="415235"/>
                  </a:lnTo>
                  <a:cubicBezTo>
                    <a:pt x="1018463" y="400058"/>
                    <a:pt x="1020530" y="381725"/>
                    <a:pt x="1015071" y="364914"/>
                  </a:cubicBezTo>
                  <a:cubicBezTo>
                    <a:pt x="1009634" y="348103"/>
                    <a:pt x="997223" y="334478"/>
                    <a:pt x="981016" y="327467"/>
                  </a:cubicBezTo>
                  <a:close/>
                  <a:moveTo>
                    <a:pt x="759793" y="597319"/>
                  </a:moveTo>
                  <a:lnTo>
                    <a:pt x="759764" y="597319"/>
                  </a:lnTo>
                  <a:cubicBezTo>
                    <a:pt x="755195" y="605132"/>
                    <a:pt x="752377" y="613843"/>
                    <a:pt x="751517" y="622870"/>
                  </a:cubicBezTo>
                  <a:lnTo>
                    <a:pt x="730910" y="834639"/>
                  </a:lnTo>
                  <a:lnTo>
                    <a:pt x="524916" y="788916"/>
                  </a:lnTo>
                  <a:lnTo>
                    <a:pt x="524945" y="788886"/>
                  </a:lnTo>
                  <a:cubicBezTo>
                    <a:pt x="520546" y="788313"/>
                    <a:pt x="516124" y="788313"/>
                    <a:pt x="511754" y="788886"/>
                  </a:cubicBezTo>
                  <a:cubicBezTo>
                    <a:pt x="507245" y="788283"/>
                    <a:pt x="502676" y="788283"/>
                    <a:pt x="498159" y="788886"/>
                  </a:cubicBezTo>
                  <a:lnTo>
                    <a:pt x="292165" y="834610"/>
                  </a:lnTo>
                  <a:lnTo>
                    <a:pt x="271565" y="622840"/>
                  </a:lnTo>
                  <a:lnTo>
                    <a:pt x="271565" y="622870"/>
                  </a:lnTo>
                  <a:cubicBezTo>
                    <a:pt x="270697" y="613843"/>
                    <a:pt x="267887" y="605132"/>
                    <a:pt x="263318" y="597319"/>
                  </a:cubicBezTo>
                  <a:lnTo>
                    <a:pt x="155377" y="413970"/>
                  </a:lnTo>
                  <a:lnTo>
                    <a:pt x="350652" y="329108"/>
                  </a:lnTo>
                  <a:lnTo>
                    <a:pt x="350674" y="329108"/>
                  </a:lnTo>
                  <a:cubicBezTo>
                    <a:pt x="358841" y="325488"/>
                    <a:pt x="366139" y="320140"/>
                    <a:pt x="372090" y="313474"/>
                  </a:cubicBezTo>
                  <a:lnTo>
                    <a:pt x="513395" y="154035"/>
                  </a:lnTo>
                  <a:lnTo>
                    <a:pt x="654295" y="313474"/>
                  </a:lnTo>
                  <a:cubicBezTo>
                    <a:pt x="660328" y="320059"/>
                    <a:pt x="667596" y="325400"/>
                    <a:pt x="675733" y="329108"/>
                  </a:cubicBezTo>
                  <a:lnTo>
                    <a:pt x="871008" y="413970"/>
                  </a:lnTo>
                  <a:close/>
                </a:path>
              </a:pathLst>
            </a:custGeom>
            <a:grpFill/>
            <a:ln w="734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35" name="Forma lliure: forma 34">
              <a:extLst>
                <a:ext uri="{FF2B5EF4-FFF2-40B4-BE49-F238E27FC236}">
                  <a16:creationId xmlns:a16="http://schemas.microsoft.com/office/drawing/2014/main" id="{69AC5576-1C94-23DF-0136-83336E9B2716}"/>
                </a:ext>
              </a:extLst>
            </p:cNvPr>
            <p:cNvSpPr/>
            <p:nvPr/>
          </p:nvSpPr>
          <p:spPr>
            <a:xfrm>
              <a:off x="4127118" y="2713591"/>
              <a:ext cx="412359" cy="683256"/>
            </a:xfrm>
            <a:custGeom>
              <a:avLst/>
              <a:gdLst>
                <a:gd name="connsiteX0" fmla="*/ 289135 w 412359"/>
                <a:gd name="connsiteY0" fmla="*/ 628882 h 683256"/>
                <a:gd name="connsiteX1" fmla="*/ 350521 w 412359"/>
                <a:gd name="connsiteY1" fmla="*/ 683257 h 683256"/>
                <a:gd name="connsiteX2" fmla="*/ 357937 w 412359"/>
                <a:gd name="connsiteY2" fmla="*/ 683257 h 683256"/>
                <a:gd name="connsiteX3" fmla="*/ 399173 w 412359"/>
                <a:gd name="connsiteY3" fmla="*/ 660060 h 683256"/>
                <a:gd name="connsiteX4" fmla="*/ 411908 w 412359"/>
                <a:gd name="connsiteY4" fmla="*/ 614455 h 683256"/>
                <a:gd name="connsiteX5" fmla="*/ 109096 w 412359"/>
                <a:gd name="connsiteY5" fmla="*/ 22024 h 683256"/>
                <a:gd name="connsiteX6" fmla="*/ 62998 w 412359"/>
                <a:gd name="connsiteY6" fmla="*/ 12 h 683256"/>
                <a:gd name="connsiteX7" fmla="*/ 16068 w 412359"/>
                <a:gd name="connsiteY7" fmla="*/ 20243 h 683256"/>
                <a:gd name="connsiteX8" fmla="*/ 405 w 412359"/>
                <a:gd name="connsiteY8" fmla="*/ 68865 h 683256"/>
                <a:gd name="connsiteX9" fmla="*/ 26699 w 412359"/>
                <a:gd name="connsiteY9" fmla="*/ 112661 h 683256"/>
                <a:gd name="connsiteX10" fmla="*/ 289135 w 412359"/>
                <a:gd name="connsiteY10" fmla="*/ 628882 h 68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2359" h="683256">
                  <a:moveTo>
                    <a:pt x="289135" y="628882"/>
                  </a:moveTo>
                  <a:cubicBezTo>
                    <a:pt x="293071" y="659832"/>
                    <a:pt x="319313" y="683110"/>
                    <a:pt x="350521" y="683257"/>
                  </a:cubicBezTo>
                  <a:lnTo>
                    <a:pt x="357937" y="683257"/>
                  </a:lnTo>
                  <a:cubicBezTo>
                    <a:pt x="374225" y="681300"/>
                    <a:pt x="389057" y="672965"/>
                    <a:pt x="399173" y="660060"/>
                  </a:cubicBezTo>
                  <a:cubicBezTo>
                    <a:pt x="409318" y="647127"/>
                    <a:pt x="413886" y="630751"/>
                    <a:pt x="411908" y="614455"/>
                  </a:cubicBezTo>
                  <a:cubicBezTo>
                    <a:pt x="375697" y="390068"/>
                    <a:pt x="269772" y="182780"/>
                    <a:pt x="109096" y="22024"/>
                  </a:cubicBezTo>
                  <a:cubicBezTo>
                    <a:pt x="97627" y="8376"/>
                    <a:pt x="80816" y="357"/>
                    <a:pt x="62998" y="12"/>
                  </a:cubicBezTo>
                  <a:cubicBezTo>
                    <a:pt x="45179" y="-334"/>
                    <a:pt x="28082" y="7052"/>
                    <a:pt x="16068" y="20243"/>
                  </a:cubicBezTo>
                  <a:cubicBezTo>
                    <a:pt x="4084" y="33434"/>
                    <a:pt x="-1633" y="51135"/>
                    <a:pt x="405" y="68865"/>
                  </a:cubicBezTo>
                  <a:cubicBezTo>
                    <a:pt x="2450" y="86573"/>
                    <a:pt x="12014" y="102545"/>
                    <a:pt x="26699" y="112661"/>
                  </a:cubicBezTo>
                  <a:cubicBezTo>
                    <a:pt x="165016" y="253767"/>
                    <a:pt x="256632" y="433982"/>
                    <a:pt x="289135" y="628882"/>
                  </a:cubicBezTo>
                  <a:close/>
                </a:path>
              </a:pathLst>
            </a:custGeom>
            <a:grpFill/>
            <a:ln w="734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36" name="Forma lliure: forma 35">
              <a:extLst>
                <a:ext uri="{FF2B5EF4-FFF2-40B4-BE49-F238E27FC236}">
                  <a16:creationId xmlns:a16="http://schemas.microsoft.com/office/drawing/2014/main" id="{6A719E40-D915-A48B-00AC-578D902D1E51}"/>
                </a:ext>
              </a:extLst>
            </p:cNvPr>
            <p:cNvSpPr/>
            <p:nvPr/>
          </p:nvSpPr>
          <p:spPr>
            <a:xfrm>
              <a:off x="3860288" y="2566299"/>
              <a:ext cx="217731" cy="154897"/>
            </a:xfrm>
            <a:custGeom>
              <a:avLst/>
              <a:gdLst>
                <a:gd name="connsiteX0" fmla="*/ 52531 w 217731"/>
                <a:gd name="connsiteY0" fmla="*/ 122364 h 154897"/>
                <a:gd name="connsiteX1" fmla="*/ 129580 w 217731"/>
                <a:gd name="connsiteY1" fmla="*/ 149151 h 154897"/>
                <a:gd name="connsiteX2" fmla="*/ 155528 w 217731"/>
                <a:gd name="connsiteY2" fmla="*/ 154896 h 154897"/>
                <a:gd name="connsiteX3" fmla="*/ 216340 w 217731"/>
                <a:gd name="connsiteY3" fmla="*/ 106156 h 154897"/>
                <a:gd name="connsiteX4" fmla="*/ 181079 w 217731"/>
                <a:gd name="connsiteY4" fmla="*/ 36670 h 154897"/>
                <a:gd name="connsiteX5" fmla="*/ 72733 w 217731"/>
                <a:gd name="connsiteY5" fmla="*/ 827 h 154897"/>
                <a:gd name="connsiteX6" fmla="*/ 827 w 217731"/>
                <a:gd name="connsiteY6" fmla="*/ 52532 h 154897"/>
                <a:gd name="connsiteX7" fmla="*/ 52531 w 217731"/>
                <a:gd name="connsiteY7" fmla="*/ 124402 h 15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731" h="154897">
                  <a:moveTo>
                    <a:pt x="52531" y="122364"/>
                  </a:moveTo>
                  <a:cubicBezTo>
                    <a:pt x="79082" y="128603"/>
                    <a:pt x="104890" y="137563"/>
                    <a:pt x="129580" y="149151"/>
                  </a:cubicBezTo>
                  <a:cubicBezTo>
                    <a:pt x="137769" y="152799"/>
                    <a:pt x="146590" y="154749"/>
                    <a:pt x="155528" y="154896"/>
                  </a:cubicBezTo>
                  <a:cubicBezTo>
                    <a:pt x="184787" y="155095"/>
                    <a:pt x="210161" y="134753"/>
                    <a:pt x="216340" y="106156"/>
                  </a:cubicBezTo>
                  <a:cubicBezTo>
                    <a:pt x="222491" y="77560"/>
                    <a:pt x="207807" y="48566"/>
                    <a:pt x="181079" y="36670"/>
                  </a:cubicBezTo>
                  <a:cubicBezTo>
                    <a:pt x="146707" y="20000"/>
                    <a:pt x="110268" y="7956"/>
                    <a:pt x="72733" y="827"/>
                  </a:cubicBezTo>
                  <a:cubicBezTo>
                    <a:pt x="38590" y="-4742"/>
                    <a:pt x="6403" y="18388"/>
                    <a:pt x="827" y="52532"/>
                  </a:cubicBezTo>
                  <a:cubicBezTo>
                    <a:pt x="-4742" y="86639"/>
                    <a:pt x="18417" y="118825"/>
                    <a:pt x="52531" y="124402"/>
                  </a:cubicBezTo>
                  <a:close/>
                </a:path>
              </a:pathLst>
            </a:custGeom>
            <a:grpFill/>
            <a:ln w="734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pic>
        <p:nvPicPr>
          <p:cNvPr id="5" name="Fundacio BARCA + 25 ANYS H RGB-04.png" descr="Fundacio BARCA + 25 ANYS H RGB-04.png">
            <a:extLst>
              <a:ext uri="{FF2B5EF4-FFF2-40B4-BE49-F238E27FC236}">
                <a16:creationId xmlns:a16="http://schemas.microsoft.com/office/drawing/2014/main" id="{500BDD51-E0BF-62C1-29A1-22F426460CC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33213"/>
          <a:stretch/>
        </p:blipFill>
        <p:spPr>
          <a:xfrm>
            <a:off x="280080" y="106900"/>
            <a:ext cx="582676" cy="291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tge 6" descr="Imatge que conté text&#10;&#10;Descripció generada automàticament">
            <a:extLst>
              <a:ext uri="{FF2B5EF4-FFF2-40B4-BE49-F238E27FC236}">
                <a16:creationId xmlns:a16="http://schemas.microsoft.com/office/drawing/2014/main" id="{989D0152-F73B-B0E9-41C8-5FFC851A97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4" y="147406"/>
            <a:ext cx="582676" cy="1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52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tge 25">
            <a:extLst>
              <a:ext uri="{FF2B5EF4-FFF2-40B4-BE49-F238E27FC236}">
                <a16:creationId xmlns:a16="http://schemas.microsoft.com/office/drawing/2014/main" id="{993C55EE-DBAE-6015-7E62-DA06DD74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3" y="-100445"/>
            <a:ext cx="9144000" cy="53454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5999" y="2795216"/>
            <a:ext cx="1511998" cy="5511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8050" y="1042026"/>
            <a:ext cx="727862" cy="72674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79261" y="2237392"/>
            <a:ext cx="986155" cy="291465"/>
            <a:chOff x="4079261" y="2237392"/>
            <a:chExt cx="986155" cy="29146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9261" y="2239812"/>
              <a:ext cx="167119" cy="2354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8173" y="2239808"/>
              <a:ext cx="194500" cy="2354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3249" y="2239815"/>
              <a:ext cx="170637" cy="2354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90238" y="2237392"/>
              <a:ext cx="160655" cy="291465"/>
            </a:xfrm>
            <a:custGeom>
              <a:avLst/>
              <a:gdLst/>
              <a:ahLst/>
              <a:cxnLst/>
              <a:rect l="l" t="t" r="r" b="b"/>
              <a:pathLst>
                <a:path w="160654" h="291464">
                  <a:moveTo>
                    <a:pt x="88480" y="0"/>
                  </a:moveTo>
                  <a:lnTo>
                    <a:pt x="50508" y="5355"/>
                  </a:lnTo>
                  <a:lnTo>
                    <a:pt x="22775" y="21812"/>
                  </a:lnTo>
                  <a:lnTo>
                    <a:pt x="5775" y="49956"/>
                  </a:lnTo>
                  <a:lnTo>
                    <a:pt x="0" y="90373"/>
                  </a:lnTo>
                  <a:lnTo>
                    <a:pt x="0" y="149923"/>
                  </a:lnTo>
                  <a:lnTo>
                    <a:pt x="4427" y="186032"/>
                  </a:lnTo>
                  <a:lnTo>
                    <a:pt x="17511" y="212596"/>
                  </a:lnTo>
                  <a:lnTo>
                    <a:pt x="38956" y="230071"/>
                  </a:lnTo>
                  <a:lnTo>
                    <a:pt x="68465" y="238912"/>
                  </a:lnTo>
                  <a:lnTo>
                    <a:pt x="68068" y="250468"/>
                  </a:lnTo>
                  <a:lnTo>
                    <a:pt x="66619" y="257349"/>
                  </a:lnTo>
                  <a:lnTo>
                    <a:pt x="62934" y="262283"/>
                  </a:lnTo>
                  <a:lnTo>
                    <a:pt x="55829" y="267995"/>
                  </a:lnTo>
                  <a:lnTo>
                    <a:pt x="55829" y="291198"/>
                  </a:lnTo>
                  <a:lnTo>
                    <a:pt x="87071" y="291198"/>
                  </a:lnTo>
                  <a:lnTo>
                    <a:pt x="90039" y="287605"/>
                  </a:lnTo>
                  <a:lnTo>
                    <a:pt x="96594" y="277261"/>
                  </a:lnTo>
                  <a:lnTo>
                    <a:pt x="103214" y="260814"/>
                  </a:lnTo>
                  <a:lnTo>
                    <a:pt x="106375" y="238912"/>
                  </a:lnTo>
                  <a:lnTo>
                    <a:pt x="127952" y="235601"/>
                  </a:lnTo>
                  <a:lnTo>
                    <a:pt x="140741" y="231900"/>
                  </a:lnTo>
                  <a:lnTo>
                    <a:pt x="149777" y="225473"/>
                  </a:lnTo>
                  <a:lnTo>
                    <a:pt x="160096" y="213982"/>
                  </a:lnTo>
                  <a:lnTo>
                    <a:pt x="160096" y="177279"/>
                  </a:lnTo>
                  <a:lnTo>
                    <a:pt x="121119" y="177279"/>
                  </a:lnTo>
                  <a:lnTo>
                    <a:pt x="120220" y="180579"/>
                  </a:lnTo>
                  <a:lnTo>
                    <a:pt x="116030" y="187839"/>
                  </a:lnTo>
                  <a:lnTo>
                    <a:pt x="106310" y="195099"/>
                  </a:lnTo>
                  <a:lnTo>
                    <a:pt x="88823" y="198399"/>
                  </a:lnTo>
                  <a:lnTo>
                    <a:pt x="69226" y="195515"/>
                  </a:lnTo>
                  <a:lnTo>
                    <a:pt x="56572" y="186755"/>
                  </a:lnTo>
                  <a:lnTo>
                    <a:pt x="49776" y="171958"/>
                  </a:lnTo>
                  <a:lnTo>
                    <a:pt x="47751" y="150964"/>
                  </a:lnTo>
                  <a:lnTo>
                    <a:pt x="47751" y="89331"/>
                  </a:lnTo>
                  <a:lnTo>
                    <a:pt x="49776" y="68332"/>
                  </a:lnTo>
                  <a:lnTo>
                    <a:pt x="56572" y="53536"/>
                  </a:lnTo>
                  <a:lnTo>
                    <a:pt x="69226" y="44779"/>
                  </a:lnTo>
                  <a:lnTo>
                    <a:pt x="88823" y="41897"/>
                  </a:lnTo>
                  <a:lnTo>
                    <a:pt x="105916" y="42227"/>
                  </a:lnTo>
                  <a:lnTo>
                    <a:pt x="114977" y="44537"/>
                  </a:lnTo>
                  <a:lnTo>
                    <a:pt x="119036" y="50807"/>
                  </a:lnTo>
                  <a:lnTo>
                    <a:pt x="121119" y="63017"/>
                  </a:lnTo>
                  <a:lnTo>
                    <a:pt x="160096" y="63017"/>
                  </a:lnTo>
                  <a:lnTo>
                    <a:pt x="160096" y="26314"/>
                  </a:lnTo>
                  <a:lnTo>
                    <a:pt x="155817" y="22202"/>
                  </a:lnTo>
                  <a:lnTo>
                    <a:pt x="142719" y="13157"/>
                  </a:lnTo>
                  <a:lnTo>
                    <a:pt x="120405" y="4111"/>
                  </a:lnTo>
                  <a:lnTo>
                    <a:pt x="88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0363" y="2239808"/>
              <a:ext cx="194513" cy="23545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16608" y="1925732"/>
            <a:ext cx="351155" cy="238125"/>
            <a:chOff x="3816608" y="1925732"/>
            <a:chExt cx="351155" cy="238125"/>
          </a:xfrm>
        </p:grpSpPr>
        <p:sp>
          <p:nvSpPr>
            <p:cNvPr id="12" name="object 12"/>
            <p:cNvSpPr/>
            <p:nvPr/>
          </p:nvSpPr>
          <p:spPr>
            <a:xfrm>
              <a:off x="3816604" y="1925739"/>
              <a:ext cx="144780" cy="234950"/>
            </a:xfrm>
            <a:custGeom>
              <a:avLst/>
              <a:gdLst/>
              <a:ahLst/>
              <a:cxnLst/>
              <a:rect l="l" t="t" r="r" b="b"/>
              <a:pathLst>
                <a:path w="144779" h="234950">
                  <a:moveTo>
                    <a:pt x="144259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96520"/>
                  </a:lnTo>
                  <a:lnTo>
                    <a:pt x="0" y="139700"/>
                  </a:lnTo>
                  <a:lnTo>
                    <a:pt x="0" y="234950"/>
                  </a:lnTo>
                  <a:lnTo>
                    <a:pt x="47752" y="234950"/>
                  </a:lnTo>
                  <a:lnTo>
                    <a:pt x="47752" y="139700"/>
                  </a:lnTo>
                  <a:lnTo>
                    <a:pt x="131660" y="139700"/>
                  </a:lnTo>
                  <a:lnTo>
                    <a:pt x="131660" y="96520"/>
                  </a:lnTo>
                  <a:lnTo>
                    <a:pt x="47752" y="96520"/>
                  </a:lnTo>
                  <a:lnTo>
                    <a:pt x="47752" y="43180"/>
                  </a:lnTo>
                  <a:lnTo>
                    <a:pt x="144259" y="43180"/>
                  </a:lnTo>
                  <a:lnTo>
                    <a:pt x="144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9012" y="1925732"/>
              <a:ext cx="178358" cy="23787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12695" y="1925732"/>
            <a:ext cx="176237" cy="235445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434250" y="1845409"/>
            <a:ext cx="893444" cy="319405"/>
            <a:chOff x="4434250" y="1845409"/>
            <a:chExt cx="893444" cy="319405"/>
          </a:xfrm>
        </p:grpSpPr>
        <p:sp>
          <p:nvSpPr>
            <p:cNvPr id="16" name="object 16"/>
            <p:cNvSpPr/>
            <p:nvPr/>
          </p:nvSpPr>
          <p:spPr>
            <a:xfrm>
              <a:off x="4434243" y="1923313"/>
              <a:ext cx="561975" cy="240665"/>
            </a:xfrm>
            <a:custGeom>
              <a:avLst/>
              <a:gdLst/>
              <a:ahLst/>
              <a:cxnLst/>
              <a:rect l="l" t="t" r="r" b="b"/>
              <a:pathLst>
                <a:path w="561975" h="240664">
                  <a:moveTo>
                    <a:pt x="173799" y="92798"/>
                  </a:moveTo>
                  <a:lnTo>
                    <a:pt x="168021" y="52095"/>
                  </a:lnTo>
                  <a:lnTo>
                    <a:pt x="163525" y="44665"/>
                  </a:lnTo>
                  <a:lnTo>
                    <a:pt x="151015" y="23977"/>
                  </a:lnTo>
                  <a:lnTo>
                    <a:pt x="126047" y="9321"/>
                  </a:lnTo>
                  <a:lnTo>
                    <a:pt x="126047" y="88633"/>
                  </a:lnTo>
                  <a:lnTo>
                    <a:pt x="126047" y="151650"/>
                  </a:lnTo>
                  <a:lnTo>
                    <a:pt x="123494" y="172402"/>
                  </a:lnTo>
                  <a:lnTo>
                    <a:pt x="115595" y="185978"/>
                  </a:lnTo>
                  <a:lnTo>
                    <a:pt x="102057" y="193382"/>
                  </a:lnTo>
                  <a:lnTo>
                    <a:pt x="82511" y="195630"/>
                  </a:lnTo>
                  <a:lnTo>
                    <a:pt x="47752" y="195630"/>
                  </a:lnTo>
                  <a:lnTo>
                    <a:pt x="47752" y="44665"/>
                  </a:lnTo>
                  <a:lnTo>
                    <a:pt x="82511" y="44665"/>
                  </a:lnTo>
                  <a:lnTo>
                    <a:pt x="102057" y="46913"/>
                  </a:lnTo>
                  <a:lnTo>
                    <a:pt x="115595" y="54317"/>
                  </a:lnTo>
                  <a:lnTo>
                    <a:pt x="123494" y="67894"/>
                  </a:lnTo>
                  <a:lnTo>
                    <a:pt x="126047" y="88633"/>
                  </a:lnTo>
                  <a:lnTo>
                    <a:pt x="126047" y="9321"/>
                  </a:lnTo>
                  <a:lnTo>
                    <a:pt x="123278" y="7683"/>
                  </a:lnTo>
                  <a:lnTo>
                    <a:pt x="85305" y="2425"/>
                  </a:lnTo>
                  <a:lnTo>
                    <a:pt x="0" y="2425"/>
                  </a:lnTo>
                  <a:lnTo>
                    <a:pt x="0" y="237871"/>
                  </a:lnTo>
                  <a:lnTo>
                    <a:pt x="85305" y="237871"/>
                  </a:lnTo>
                  <a:lnTo>
                    <a:pt x="123278" y="232613"/>
                  </a:lnTo>
                  <a:lnTo>
                    <a:pt x="151015" y="216319"/>
                  </a:lnTo>
                  <a:lnTo>
                    <a:pt x="163525" y="195630"/>
                  </a:lnTo>
                  <a:lnTo>
                    <a:pt x="168021" y="188201"/>
                  </a:lnTo>
                  <a:lnTo>
                    <a:pt x="173799" y="147497"/>
                  </a:lnTo>
                  <a:lnTo>
                    <a:pt x="173799" y="92798"/>
                  </a:lnTo>
                  <a:close/>
                </a:path>
                <a:path w="561975" h="240664">
                  <a:moveTo>
                    <a:pt x="384822" y="211569"/>
                  </a:moveTo>
                  <a:lnTo>
                    <a:pt x="378320" y="188366"/>
                  </a:lnTo>
                  <a:lnTo>
                    <a:pt x="368134" y="152006"/>
                  </a:lnTo>
                  <a:lnTo>
                    <a:pt x="337947" y="44323"/>
                  </a:lnTo>
                  <a:lnTo>
                    <a:pt x="326199" y="2425"/>
                  </a:lnTo>
                  <a:lnTo>
                    <a:pt x="318465" y="2425"/>
                  </a:lnTo>
                  <a:lnTo>
                    <a:pt x="318465" y="148894"/>
                  </a:lnTo>
                  <a:lnTo>
                    <a:pt x="310553" y="150253"/>
                  </a:lnTo>
                  <a:lnTo>
                    <a:pt x="302615" y="151218"/>
                  </a:lnTo>
                  <a:lnTo>
                    <a:pt x="294627" y="151803"/>
                  </a:lnTo>
                  <a:lnTo>
                    <a:pt x="286524" y="152006"/>
                  </a:lnTo>
                  <a:lnTo>
                    <a:pt x="278561" y="151803"/>
                  </a:lnTo>
                  <a:lnTo>
                    <a:pt x="270814" y="151269"/>
                  </a:lnTo>
                  <a:lnTo>
                    <a:pt x="263118" y="150393"/>
                  </a:lnTo>
                  <a:lnTo>
                    <a:pt x="255625" y="149237"/>
                  </a:lnTo>
                  <a:lnTo>
                    <a:pt x="269316" y="96608"/>
                  </a:lnTo>
                  <a:lnTo>
                    <a:pt x="272884" y="83515"/>
                  </a:lnTo>
                  <a:lnTo>
                    <a:pt x="275424" y="73698"/>
                  </a:lnTo>
                  <a:lnTo>
                    <a:pt x="278155" y="62268"/>
                  </a:lnTo>
                  <a:lnTo>
                    <a:pt x="282308" y="44323"/>
                  </a:lnTo>
                  <a:lnTo>
                    <a:pt x="291782" y="44323"/>
                  </a:lnTo>
                  <a:lnTo>
                    <a:pt x="295998" y="62280"/>
                  </a:lnTo>
                  <a:lnTo>
                    <a:pt x="300088" y="79235"/>
                  </a:lnTo>
                  <a:lnTo>
                    <a:pt x="304419" y="96608"/>
                  </a:lnTo>
                  <a:lnTo>
                    <a:pt x="318465" y="148894"/>
                  </a:lnTo>
                  <a:lnTo>
                    <a:pt x="318465" y="2425"/>
                  </a:lnTo>
                  <a:lnTo>
                    <a:pt x="248945" y="2425"/>
                  </a:lnTo>
                  <a:lnTo>
                    <a:pt x="190322" y="211569"/>
                  </a:lnTo>
                  <a:lnTo>
                    <a:pt x="190322" y="237883"/>
                  </a:lnTo>
                  <a:lnTo>
                    <a:pt x="232105" y="237883"/>
                  </a:lnTo>
                  <a:lnTo>
                    <a:pt x="245097" y="188709"/>
                  </a:lnTo>
                  <a:lnTo>
                    <a:pt x="255219" y="190322"/>
                  </a:lnTo>
                  <a:lnTo>
                    <a:pt x="265544" y="191516"/>
                  </a:lnTo>
                  <a:lnTo>
                    <a:pt x="275996" y="192265"/>
                  </a:lnTo>
                  <a:lnTo>
                    <a:pt x="286524" y="192519"/>
                  </a:lnTo>
                  <a:lnTo>
                    <a:pt x="297256" y="192252"/>
                  </a:lnTo>
                  <a:lnTo>
                    <a:pt x="307898" y="191477"/>
                  </a:lnTo>
                  <a:lnTo>
                    <a:pt x="318465" y="190182"/>
                  </a:lnTo>
                  <a:lnTo>
                    <a:pt x="327025" y="188709"/>
                  </a:lnTo>
                  <a:lnTo>
                    <a:pt x="329006" y="188366"/>
                  </a:lnTo>
                  <a:lnTo>
                    <a:pt x="341998" y="237883"/>
                  </a:lnTo>
                  <a:lnTo>
                    <a:pt x="384822" y="237883"/>
                  </a:lnTo>
                  <a:lnTo>
                    <a:pt x="384822" y="211569"/>
                  </a:lnTo>
                  <a:close/>
                </a:path>
                <a:path w="561975" h="240664">
                  <a:moveTo>
                    <a:pt x="561454" y="26314"/>
                  </a:moveTo>
                  <a:lnTo>
                    <a:pt x="557174" y="22199"/>
                  </a:lnTo>
                  <a:lnTo>
                    <a:pt x="544080" y="13157"/>
                  </a:lnTo>
                  <a:lnTo>
                    <a:pt x="521766" y="4102"/>
                  </a:lnTo>
                  <a:lnTo>
                    <a:pt x="489839" y="0"/>
                  </a:lnTo>
                  <a:lnTo>
                    <a:pt x="451866" y="5346"/>
                  </a:lnTo>
                  <a:lnTo>
                    <a:pt x="424141" y="21805"/>
                  </a:lnTo>
                  <a:lnTo>
                    <a:pt x="407136" y="49961"/>
                  </a:lnTo>
                  <a:lnTo>
                    <a:pt x="401358" y="90373"/>
                  </a:lnTo>
                  <a:lnTo>
                    <a:pt x="401358" y="149936"/>
                  </a:lnTo>
                  <a:lnTo>
                    <a:pt x="407136" y="190334"/>
                  </a:lnTo>
                  <a:lnTo>
                    <a:pt x="424141" y="218478"/>
                  </a:lnTo>
                  <a:lnTo>
                    <a:pt x="451866" y="234937"/>
                  </a:lnTo>
                  <a:lnTo>
                    <a:pt x="489839" y="240296"/>
                  </a:lnTo>
                  <a:lnTo>
                    <a:pt x="518604" y="239877"/>
                  </a:lnTo>
                  <a:lnTo>
                    <a:pt x="535647" y="237007"/>
                  </a:lnTo>
                  <a:lnTo>
                    <a:pt x="547700" y="229184"/>
                  </a:lnTo>
                  <a:lnTo>
                    <a:pt x="561454" y="213982"/>
                  </a:lnTo>
                  <a:lnTo>
                    <a:pt x="561454" y="177279"/>
                  </a:lnTo>
                  <a:lnTo>
                    <a:pt x="522478" y="177279"/>
                  </a:lnTo>
                  <a:lnTo>
                    <a:pt x="521576" y="180581"/>
                  </a:lnTo>
                  <a:lnTo>
                    <a:pt x="517385" y="187845"/>
                  </a:lnTo>
                  <a:lnTo>
                    <a:pt x="507669" y="195110"/>
                  </a:lnTo>
                  <a:lnTo>
                    <a:pt x="490181" y="198412"/>
                  </a:lnTo>
                  <a:lnTo>
                    <a:pt x="470585" y="195516"/>
                  </a:lnTo>
                  <a:lnTo>
                    <a:pt x="457923" y="186766"/>
                  </a:lnTo>
                  <a:lnTo>
                    <a:pt x="451129" y="171958"/>
                  </a:lnTo>
                  <a:lnTo>
                    <a:pt x="449110" y="150964"/>
                  </a:lnTo>
                  <a:lnTo>
                    <a:pt x="449110" y="89331"/>
                  </a:lnTo>
                  <a:lnTo>
                    <a:pt x="451129" y="68338"/>
                  </a:lnTo>
                  <a:lnTo>
                    <a:pt x="457923" y="53530"/>
                  </a:lnTo>
                  <a:lnTo>
                    <a:pt x="470585" y="44780"/>
                  </a:lnTo>
                  <a:lnTo>
                    <a:pt x="490181" y="41897"/>
                  </a:lnTo>
                  <a:lnTo>
                    <a:pt x="507276" y="42227"/>
                  </a:lnTo>
                  <a:lnTo>
                    <a:pt x="516343" y="44526"/>
                  </a:lnTo>
                  <a:lnTo>
                    <a:pt x="520395" y="50800"/>
                  </a:lnTo>
                  <a:lnTo>
                    <a:pt x="522478" y="63017"/>
                  </a:lnTo>
                  <a:lnTo>
                    <a:pt x="561454" y="63017"/>
                  </a:lnTo>
                  <a:lnTo>
                    <a:pt x="561454" y="263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21000" y="1925738"/>
              <a:ext cx="95503" cy="23544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42151" y="1845409"/>
              <a:ext cx="185420" cy="319405"/>
            </a:xfrm>
            <a:custGeom>
              <a:avLst/>
              <a:gdLst/>
              <a:ahLst/>
              <a:cxnLst/>
              <a:rect l="l" t="t" r="r" b="b"/>
              <a:pathLst>
                <a:path w="185420" h="319405">
                  <a:moveTo>
                    <a:pt x="142900" y="0"/>
                  </a:moveTo>
                  <a:lnTo>
                    <a:pt x="114096" y="0"/>
                  </a:lnTo>
                  <a:lnTo>
                    <a:pt x="63893" y="34264"/>
                  </a:lnTo>
                  <a:lnTo>
                    <a:pt x="63893" y="68211"/>
                  </a:lnTo>
                  <a:lnTo>
                    <a:pt x="142900" y="30467"/>
                  </a:lnTo>
                  <a:lnTo>
                    <a:pt x="142900" y="0"/>
                  </a:lnTo>
                  <a:close/>
                </a:path>
                <a:path w="185420" h="319405">
                  <a:moveTo>
                    <a:pt x="92697" y="76860"/>
                  </a:moveTo>
                  <a:lnTo>
                    <a:pt x="52731" y="83011"/>
                  </a:lnTo>
                  <a:lnTo>
                    <a:pt x="23698" y="101139"/>
                  </a:lnTo>
                  <a:lnTo>
                    <a:pt x="5990" y="130759"/>
                  </a:lnTo>
                  <a:lnTo>
                    <a:pt x="0" y="171386"/>
                  </a:lnTo>
                  <a:lnTo>
                    <a:pt x="0" y="224713"/>
                  </a:lnTo>
                  <a:lnTo>
                    <a:pt x="6040" y="265334"/>
                  </a:lnTo>
                  <a:lnTo>
                    <a:pt x="23831" y="294955"/>
                  </a:lnTo>
                  <a:lnTo>
                    <a:pt x="52881" y="313087"/>
                  </a:lnTo>
                  <a:lnTo>
                    <a:pt x="92697" y="319239"/>
                  </a:lnTo>
                  <a:lnTo>
                    <a:pt x="132648" y="313039"/>
                  </a:lnTo>
                  <a:lnTo>
                    <a:pt x="161674" y="294827"/>
                  </a:lnTo>
                  <a:lnTo>
                    <a:pt x="172127" y="277329"/>
                  </a:lnTo>
                  <a:lnTo>
                    <a:pt x="92697" y="277329"/>
                  </a:lnTo>
                  <a:lnTo>
                    <a:pt x="72339" y="274517"/>
                  </a:lnTo>
                  <a:lnTo>
                    <a:pt x="58370" y="265733"/>
                  </a:lnTo>
                  <a:lnTo>
                    <a:pt x="50329" y="250460"/>
                  </a:lnTo>
                  <a:lnTo>
                    <a:pt x="47752" y="228180"/>
                  </a:lnTo>
                  <a:lnTo>
                    <a:pt x="47752" y="167919"/>
                  </a:lnTo>
                  <a:lnTo>
                    <a:pt x="50329" y="145632"/>
                  </a:lnTo>
                  <a:lnTo>
                    <a:pt x="58370" y="130355"/>
                  </a:lnTo>
                  <a:lnTo>
                    <a:pt x="72339" y="121570"/>
                  </a:lnTo>
                  <a:lnTo>
                    <a:pt x="92697" y="118757"/>
                  </a:lnTo>
                  <a:lnTo>
                    <a:pt x="172121" y="118757"/>
                  </a:lnTo>
                  <a:lnTo>
                    <a:pt x="161540" y="101139"/>
                  </a:lnTo>
                  <a:lnTo>
                    <a:pt x="132498" y="83011"/>
                  </a:lnTo>
                  <a:lnTo>
                    <a:pt x="92697" y="76860"/>
                  </a:lnTo>
                  <a:close/>
                </a:path>
                <a:path w="185420" h="319405">
                  <a:moveTo>
                    <a:pt x="172121" y="118757"/>
                  </a:moveTo>
                  <a:lnTo>
                    <a:pt x="92697" y="118757"/>
                  </a:lnTo>
                  <a:lnTo>
                    <a:pt x="113042" y="121570"/>
                  </a:lnTo>
                  <a:lnTo>
                    <a:pt x="127007" y="130355"/>
                  </a:lnTo>
                  <a:lnTo>
                    <a:pt x="135050" y="145632"/>
                  </a:lnTo>
                  <a:lnTo>
                    <a:pt x="137629" y="167919"/>
                  </a:lnTo>
                  <a:lnTo>
                    <a:pt x="137629" y="228180"/>
                  </a:lnTo>
                  <a:lnTo>
                    <a:pt x="135050" y="250460"/>
                  </a:lnTo>
                  <a:lnTo>
                    <a:pt x="127007" y="265733"/>
                  </a:lnTo>
                  <a:lnTo>
                    <a:pt x="113042" y="274517"/>
                  </a:lnTo>
                  <a:lnTo>
                    <a:pt x="92697" y="277329"/>
                  </a:lnTo>
                  <a:lnTo>
                    <a:pt x="172127" y="277329"/>
                  </a:lnTo>
                  <a:lnTo>
                    <a:pt x="179379" y="265190"/>
                  </a:lnTo>
                  <a:lnTo>
                    <a:pt x="185369" y="224713"/>
                  </a:lnTo>
                  <a:lnTo>
                    <a:pt x="185369" y="171386"/>
                  </a:lnTo>
                  <a:lnTo>
                    <a:pt x="179329" y="130759"/>
                  </a:lnTo>
                  <a:lnTo>
                    <a:pt x="172121" y="118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719999" y="4307402"/>
            <a:ext cx="7705090" cy="0"/>
          </a:xfrm>
          <a:custGeom>
            <a:avLst/>
            <a:gdLst/>
            <a:ahLst/>
            <a:cxnLst/>
            <a:rect l="l" t="t" r="r" b="b"/>
            <a:pathLst>
              <a:path w="7705090">
                <a:moveTo>
                  <a:pt x="0" y="0"/>
                </a:moveTo>
                <a:lnTo>
                  <a:pt x="7704582" y="0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17780" y="4418321"/>
            <a:ext cx="4438596" cy="38920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b="1" spc="-5" dirty="0" err="1">
                <a:solidFill>
                  <a:srgbClr val="FFFFFF"/>
                </a:solidFill>
                <a:latin typeface="FC BARCELONA"/>
                <a:cs typeface="FC BARCELONA"/>
              </a:rPr>
              <a:t>Programa</a:t>
            </a:r>
            <a:r>
              <a:rPr sz="1000" b="1" spc="-20" dirty="0">
                <a:solidFill>
                  <a:srgbClr val="FFFFFF"/>
                </a:solidFill>
                <a:latin typeface="FC BARCELONA"/>
                <a:cs typeface="FC BARCELONA"/>
              </a:rPr>
              <a:t> </a:t>
            </a:r>
            <a:r>
              <a:rPr lang="es-ES" sz="1000" b="1" spc="-10" dirty="0">
                <a:solidFill>
                  <a:srgbClr val="FFFFFF"/>
                </a:solidFill>
                <a:latin typeface="FC BARCELONA"/>
                <a:cs typeface="FC BARCELONA"/>
              </a:rPr>
              <a:t> ESCOLA </a:t>
            </a:r>
            <a:r>
              <a:rPr lang="es-ES" sz="1000" b="1" spc="-10" dirty="0" err="1">
                <a:solidFill>
                  <a:srgbClr val="FFFFFF"/>
                </a:solidFill>
                <a:latin typeface="FC BARCELONA"/>
                <a:cs typeface="FC BARCELONA"/>
              </a:rPr>
              <a:t>sense</a:t>
            </a:r>
            <a:r>
              <a:rPr lang="es-ES" sz="1000" b="1" spc="-10" dirty="0">
                <a:solidFill>
                  <a:srgbClr val="FFFFFF"/>
                </a:solidFill>
                <a:latin typeface="FC BARCELONA"/>
                <a:cs typeface="FC BARCELONA"/>
              </a:rPr>
              <a:t> VIOLÈNCIES</a:t>
            </a:r>
            <a:endParaRPr sz="1000" dirty="0">
              <a:latin typeface="FC BARCELONA"/>
              <a:cs typeface="FC BARCELO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3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C BARCELONA"/>
                <a:cs typeface="FC BARCELONA"/>
                <a:hlinkClick r:id="rId12"/>
              </a:rPr>
              <a:t>infanciasenseviolencies@fcbarcelona.cat</a:t>
            </a:r>
            <a:endParaRPr sz="1300" dirty="0">
              <a:latin typeface="FC BARCELONA"/>
              <a:cs typeface="FC BARCELO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64746" y="4482090"/>
            <a:ext cx="297180" cy="338455"/>
            <a:chOff x="3064746" y="4482090"/>
            <a:chExt cx="297180" cy="338455"/>
          </a:xfrm>
          <a:solidFill>
            <a:schemeClr val="bg1"/>
          </a:solidFill>
        </p:grpSpPr>
        <p:pic>
          <p:nvPicPr>
            <p:cNvPr id="22" name="object 22"/>
            <p:cNvPicPr/>
            <p:nvPr/>
          </p:nvPicPr>
          <p:blipFill>
            <a:blip r:embed="rId13" cstate="print">
              <a:biLevel thresh="25000"/>
            </a:blip>
            <a:stretch>
              <a:fillRect/>
            </a:stretch>
          </p:blipFill>
          <p:spPr>
            <a:xfrm>
              <a:off x="3145062" y="4522207"/>
              <a:ext cx="136298" cy="136305"/>
            </a:xfrm>
            <a:prstGeom prst="rect">
              <a:avLst/>
            </a:prstGeom>
            <a:noFill/>
          </p:spPr>
        </p:pic>
        <p:sp>
          <p:nvSpPr>
            <p:cNvPr id="23" name="object 23"/>
            <p:cNvSpPr/>
            <p:nvPr/>
          </p:nvSpPr>
          <p:spPr>
            <a:xfrm>
              <a:off x="3064746" y="4482090"/>
              <a:ext cx="297180" cy="338455"/>
            </a:xfrm>
            <a:custGeom>
              <a:avLst/>
              <a:gdLst/>
              <a:ahLst/>
              <a:cxnLst/>
              <a:rect l="l" t="t" r="r" b="b"/>
              <a:pathLst>
                <a:path w="297179" h="338454">
                  <a:moveTo>
                    <a:pt x="253149" y="0"/>
                  </a:moveTo>
                  <a:lnTo>
                    <a:pt x="43726" y="0"/>
                  </a:lnTo>
                  <a:lnTo>
                    <a:pt x="40119" y="3606"/>
                  </a:lnTo>
                  <a:lnTo>
                    <a:pt x="40119" y="85966"/>
                  </a:lnTo>
                  <a:lnTo>
                    <a:pt x="39916" y="86487"/>
                  </a:lnTo>
                  <a:lnTo>
                    <a:pt x="2285" y="124117"/>
                  </a:lnTo>
                  <a:lnTo>
                    <a:pt x="838" y="125603"/>
                  </a:lnTo>
                  <a:lnTo>
                    <a:pt x="28" y="127596"/>
                  </a:lnTo>
                  <a:lnTo>
                    <a:pt x="0" y="310235"/>
                  </a:lnTo>
                  <a:lnTo>
                    <a:pt x="2210" y="321154"/>
                  </a:lnTo>
                  <a:lnTo>
                    <a:pt x="8235" y="330080"/>
                  </a:lnTo>
                  <a:lnTo>
                    <a:pt x="17166" y="336104"/>
                  </a:lnTo>
                  <a:lnTo>
                    <a:pt x="28092" y="338315"/>
                  </a:lnTo>
                  <a:lnTo>
                    <a:pt x="268782" y="338315"/>
                  </a:lnTo>
                  <a:lnTo>
                    <a:pt x="279701" y="336104"/>
                  </a:lnTo>
                  <a:lnTo>
                    <a:pt x="288628" y="330080"/>
                  </a:lnTo>
                  <a:lnTo>
                    <a:pt x="293904" y="322262"/>
                  </a:lnTo>
                  <a:lnTo>
                    <a:pt x="31432" y="322262"/>
                  </a:lnTo>
                  <a:lnTo>
                    <a:pt x="30695" y="321779"/>
                  </a:lnTo>
                  <a:lnTo>
                    <a:pt x="30073" y="320281"/>
                  </a:lnTo>
                  <a:lnTo>
                    <a:pt x="30251" y="319417"/>
                  </a:lnTo>
                  <a:lnTo>
                    <a:pt x="41592" y="308076"/>
                  </a:lnTo>
                  <a:lnTo>
                    <a:pt x="17792" y="308076"/>
                  </a:lnTo>
                  <a:lnTo>
                    <a:pt x="17538" y="308038"/>
                  </a:lnTo>
                  <a:lnTo>
                    <a:pt x="16535" y="307619"/>
                  </a:lnTo>
                  <a:lnTo>
                    <a:pt x="16052" y="306882"/>
                  </a:lnTo>
                  <a:lnTo>
                    <a:pt x="16052" y="153111"/>
                  </a:lnTo>
                  <a:lnTo>
                    <a:pt x="16535" y="152374"/>
                  </a:lnTo>
                  <a:lnTo>
                    <a:pt x="18034" y="151752"/>
                  </a:lnTo>
                  <a:lnTo>
                    <a:pt x="56172" y="151752"/>
                  </a:lnTo>
                  <a:lnTo>
                    <a:pt x="56172" y="147624"/>
                  </a:lnTo>
                  <a:lnTo>
                    <a:pt x="37592" y="147624"/>
                  </a:lnTo>
                  <a:lnTo>
                    <a:pt x="37084" y="147421"/>
                  </a:lnTo>
                  <a:lnTo>
                    <a:pt x="20015" y="130340"/>
                  </a:lnTo>
                  <a:lnTo>
                    <a:pt x="20015" y="129070"/>
                  </a:lnTo>
                  <a:lnTo>
                    <a:pt x="37274" y="111810"/>
                  </a:lnTo>
                  <a:lnTo>
                    <a:pt x="38138" y="111645"/>
                  </a:lnTo>
                  <a:lnTo>
                    <a:pt x="56172" y="111645"/>
                  </a:lnTo>
                  <a:lnTo>
                    <a:pt x="56172" y="16941"/>
                  </a:lnTo>
                  <a:lnTo>
                    <a:pt x="57061" y="16052"/>
                  </a:lnTo>
                  <a:lnTo>
                    <a:pt x="256743" y="16052"/>
                  </a:lnTo>
                  <a:lnTo>
                    <a:pt x="256743" y="3606"/>
                  </a:lnTo>
                  <a:lnTo>
                    <a:pt x="253149" y="0"/>
                  </a:lnTo>
                  <a:close/>
                </a:path>
                <a:path w="297179" h="338454">
                  <a:moveTo>
                    <a:pt x="207924" y="238023"/>
                  </a:moveTo>
                  <a:lnTo>
                    <a:pt x="184924" y="238023"/>
                  </a:lnTo>
                  <a:lnTo>
                    <a:pt x="185432" y="238239"/>
                  </a:lnTo>
                  <a:lnTo>
                    <a:pt x="266623" y="319417"/>
                  </a:lnTo>
                  <a:lnTo>
                    <a:pt x="266788" y="320281"/>
                  </a:lnTo>
                  <a:lnTo>
                    <a:pt x="266166" y="321779"/>
                  </a:lnTo>
                  <a:lnTo>
                    <a:pt x="265442" y="322262"/>
                  </a:lnTo>
                  <a:lnTo>
                    <a:pt x="293904" y="322262"/>
                  </a:lnTo>
                  <a:lnTo>
                    <a:pt x="294652" y="321154"/>
                  </a:lnTo>
                  <a:lnTo>
                    <a:pt x="296862" y="310235"/>
                  </a:lnTo>
                  <a:lnTo>
                    <a:pt x="296862" y="308076"/>
                  </a:lnTo>
                  <a:lnTo>
                    <a:pt x="278295" y="308076"/>
                  </a:lnTo>
                  <a:lnTo>
                    <a:pt x="277774" y="307873"/>
                  </a:lnTo>
                  <a:lnTo>
                    <a:pt x="207924" y="238023"/>
                  </a:lnTo>
                  <a:close/>
                </a:path>
                <a:path w="297179" h="338454">
                  <a:moveTo>
                    <a:pt x="56172" y="151752"/>
                  </a:moveTo>
                  <a:lnTo>
                    <a:pt x="18034" y="151752"/>
                  </a:lnTo>
                  <a:lnTo>
                    <a:pt x="18897" y="151930"/>
                  </a:lnTo>
                  <a:lnTo>
                    <a:pt x="96342" y="229362"/>
                  </a:lnTo>
                  <a:lnTo>
                    <a:pt x="96342" y="230632"/>
                  </a:lnTo>
                  <a:lnTo>
                    <a:pt x="19088" y="307873"/>
                  </a:lnTo>
                  <a:lnTo>
                    <a:pt x="18580" y="308076"/>
                  </a:lnTo>
                  <a:lnTo>
                    <a:pt x="41592" y="308076"/>
                  </a:lnTo>
                  <a:lnTo>
                    <a:pt x="111429" y="238239"/>
                  </a:lnTo>
                  <a:lnTo>
                    <a:pt x="111937" y="238023"/>
                  </a:lnTo>
                  <a:lnTo>
                    <a:pt x="207924" y="238023"/>
                  </a:lnTo>
                  <a:lnTo>
                    <a:pt x="200533" y="230632"/>
                  </a:lnTo>
                  <a:lnTo>
                    <a:pt x="200533" y="229362"/>
                  </a:lnTo>
                  <a:lnTo>
                    <a:pt x="207924" y="221970"/>
                  </a:lnTo>
                  <a:lnTo>
                    <a:pt x="111937" y="221970"/>
                  </a:lnTo>
                  <a:lnTo>
                    <a:pt x="111429" y="221767"/>
                  </a:lnTo>
                  <a:lnTo>
                    <a:pt x="56375" y="166712"/>
                  </a:lnTo>
                  <a:lnTo>
                    <a:pt x="56172" y="166204"/>
                  </a:lnTo>
                  <a:lnTo>
                    <a:pt x="56172" y="151752"/>
                  </a:lnTo>
                  <a:close/>
                </a:path>
                <a:path w="297179" h="338454">
                  <a:moveTo>
                    <a:pt x="296862" y="151752"/>
                  </a:moveTo>
                  <a:lnTo>
                    <a:pt x="278828" y="151752"/>
                  </a:lnTo>
                  <a:lnTo>
                    <a:pt x="280327" y="152374"/>
                  </a:lnTo>
                  <a:lnTo>
                    <a:pt x="280822" y="153111"/>
                  </a:lnTo>
                  <a:lnTo>
                    <a:pt x="280822" y="306882"/>
                  </a:lnTo>
                  <a:lnTo>
                    <a:pt x="280327" y="307619"/>
                  </a:lnTo>
                  <a:lnTo>
                    <a:pt x="279336" y="308038"/>
                  </a:lnTo>
                  <a:lnTo>
                    <a:pt x="279069" y="308076"/>
                  </a:lnTo>
                  <a:lnTo>
                    <a:pt x="296862" y="308076"/>
                  </a:lnTo>
                  <a:lnTo>
                    <a:pt x="296862" y="151752"/>
                  </a:lnTo>
                  <a:close/>
                </a:path>
                <a:path w="297179" h="338454">
                  <a:moveTo>
                    <a:pt x="256743" y="16052"/>
                  </a:moveTo>
                  <a:lnTo>
                    <a:pt x="239801" y="16052"/>
                  </a:lnTo>
                  <a:lnTo>
                    <a:pt x="240703" y="16941"/>
                  </a:lnTo>
                  <a:lnTo>
                    <a:pt x="240703" y="166204"/>
                  </a:lnTo>
                  <a:lnTo>
                    <a:pt x="240487" y="166712"/>
                  </a:lnTo>
                  <a:lnTo>
                    <a:pt x="185432" y="221767"/>
                  </a:lnTo>
                  <a:lnTo>
                    <a:pt x="184924" y="221970"/>
                  </a:lnTo>
                  <a:lnTo>
                    <a:pt x="207924" y="221970"/>
                  </a:lnTo>
                  <a:lnTo>
                    <a:pt x="277964" y="151930"/>
                  </a:lnTo>
                  <a:lnTo>
                    <a:pt x="278828" y="151752"/>
                  </a:lnTo>
                  <a:lnTo>
                    <a:pt x="296862" y="151752"/>
                  </a:lnTo>
                  <a:lnTo>
                    <a:pt x="296862" y="147624"/>
                  </a:lnTo>
                  <a:lnTo>
                    <a:pt x="258495" y="147624"/>
                  </a:lnTo>
                  <a:lnTo>
                    <a:pt x="258229" y="147574"/>
                  </a:lnTo>
                  <a:lnTo>
                    <a:pt x="257238" y="147154"/>
                  </a:lnTo>
                  <a:lnTo>
                    <a:pt x="256743" y="146431"/>
                  </a:lnTo>
                  <a:lnTo>
                    <a:pt x="256743" y="112991"/>
                  </a:lnTo>
                  <a:lnTo>
                    <a:pt x="257238" y="112268"/>
                  </a:lnTo>
                  <a:lnTo>
                    <a:pt x="258737" y="111645"/>
                  </a:lnTo>
                  <a:lnTo>
                    <a:pt x="282117" y="111645"/>
                  </a:lnTo>
                  <a:lnTo>
                    <a:pt x="256959" y="86487"/>
                  </a:lnTo>
                  <a:lnTo>
                    <a:pt x="256743" y="85966"/>
                  </a:lnTo>
                  <a:lnTo>
                    <a:pt x="256743" y="16052"/>
                  </a:lnTo>
                  <a:close/>
                </a:path>
                <a:path w="297179" h="338454">
                  <a:moveTo>
                    <a:pt x="56172" y="111645"/>
                  </a:moveTo>
                  <a:lnTo>
                    <a:pt x="38138" y="111645"/>
                  </a:lnTo>
                  <a:lnTo>
                    <a:pt x="39636" y="112268"/>
                  </a:lnTo>
                  <a:lnTo>
                    <a:pt x="40119" y="112991"/>
                  </a:lnTo>
                  <a:lnTo>
                    <a:pt x="40119" y="146431"/>
                  </a:lnTo>
                  <a:lnTo>
                    <a:pt x="39636" y="147154"/>
                  </a:lnTo>
                  <a:lnTo>
                    <a:pt x="38633" y="147574"/>
                  </a:lnTo>
                  <a:lnTo>
                    <a:pt x="38379" y="147624"/>
                  </a:lnTo>
                  <a:lnTo>
                    <a:pt x="56172" y="147624"/>
                  </a:lnTo>
                  <a:lnTo>
                    <a:pt x="56172" y="111645"/>
                  </a:lnTo>
                  <a:close/>
                </a:path>
                <a:path w="297179" h="338454">
                  <a:moveTo>
                    <a:pt x="282117" y="111645"/>
                  </a:moveTo>
                  <a:lnTo>
                    <a:pt x="258737" y="111645"/>
                  </a:lnTo>
                  <a:lnTo>
                    <a:pt x="259600" y="111810"/>
                  </a:lnTo>
                  <a:lnTo>
                    <a:pt x="276860" y="129070"/>
                  </a:lnTo>
                  <a:lnTo>
                    <a:pt x="276860" y="130340"/>
                  </a:lnTo>
                  <a:lnTo>
                    <a:pt x="259791" y="147421"/>
                  </a:lnTo>
                  <a:lnTo>
                    <a:pt x="259270" y="147624"/>
                  </a:lnTo>
                  <a:lnTo>
                    <a:pt x="296862" y="147624"/>
                  </a:lnTo>
                  <a:lnTo>
                    <a:pt x="296862" y="127596"/>
                  </a:lnTo>
                  <a:lnTo>
                    <a:pt x="295998" y="125526"/>
                  </a:lnTo>
                  <a:lnTo>
                    <a:pt x="282117" y="111645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/>
          <p:nvPr/>
        </p:nvSpPr>
        <p:spPr>
          <a:xfrm>
            <a:off x="0" y="2032203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EE7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64003" y="2032203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CF1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1">
            <a:extLst>
              <a:ext uri="{FF2B5EF4-FFF2-40B4-BE49-F238E27FC236}">
                <a16:creationId xmlns:a16="http://schemas.microsoft.com/office/drawing/2014/main" id="{E0E5F53E-BC7F-0923-E732-F610A3D1A071}"/>
              </a:ext>
            </a:extLst>
          </p:cNvPr>
          <p:cNvSpPr/>
          <p:nvPr/>
        </p:nvSpPr>
        <p:spPr>
          <a:xfrm>
            <a:off x="0" y="1998861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1542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12">
            <a:extLst>
              <a:ext uri="{FF2B5EF4-FFF2-40B4-BE49-F238E27FC236}">
                <a16:creationId xmlns:a16="http://schemas.microsoft.com/office/drawing/2014/main" id="{8DFBECEE-D8D6-2616-FDF3-F2DEED53C244}"/>
              </a:ext>
            </a:extLst>
          </p:cNvPr>
          <p:cNvSpPr/>
          <p:nvPr/>
        </p:nvSpPr>
        <p:spPr>
          <a:xfrm>
            <a:off x="8964003" y="1998861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CF142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mobles, terra, tamboret, a cobert&#10;&#10;Descripció generada automàticament">
            <a:extLst>
              <a:ext uri="{FF2B5EF4-FFF2-40B4-BE49-F238E27FC236}">
                <a16:creationId xmlns:a16="http://schemas.microsoft.com/office/drawing/2014/main" id="{F60634C3-89D3-98D8-DEE3-352ED52F5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0134" t="7812" r="37238" b="7812"/>
          <a:stretch/>
        </p:blipFill>
        <p:spPr>
          <a:xfrm>
            <a:off x="4425449" y="-3364"/>
            <a:ext cx="4821397" cy="515321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7" y="521511"/>
            <a:ext cx="7934903" cy="6065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lang="ca-ES" sz="3200" spc="25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INTRODUCCIÓ</a:t>
            </a:r>
          </a:p>
        </p:txBody>
      </p:sp>
      <p:sp>
        <p:nvSpPr>
          <p:cNvPr id="13" name="object 13"/>
          <p:cNvSpPr/>
          <p:nvPr/>
        </p:nvSpPr>
        <p:spPr>
          <a:xfrm>
            <a:off x="0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EE7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64003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154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87726443-1735-1C3B-7C66-F182DD94B0BC}"/>
              </a:ext>
            </a:extLst>
          </p:cNvPr>
          <p:cNvSpPr txBox="1"/>
          <p:nvPr/>
        </p:nvSpPr>
        <p:spPr>
          <a:xfrm>
            <a:off x="626080" y="1188097"/>
            <a:ext cx="34418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100" dirty="0">
                <a:latin typeface="FC BARCELONA" panose="00000500000000000000" pitchFamily="2" charset="0"/>
              </a:rPr>
              <a:t>Benvinguts al </a:t>
            </a:r>
            <a:r>
              <a:rPr lang="ca-ES" sz="1100" b="1" dirty="0">
                <a:latin typeface="FC BARCELONA" panose="00000500000000000000" pitchFamily="2" charset="0"/>
              </a:rPr>
              <a:t>Programa Escola sense Violències </a:t>
            </a:r>
            <a:r>
              <a:rPr lang="ca-ES" sz="1100" dirty="0">
                <a:latin typeface="FC BARCELONA" panose="00000500000000000000" pitchFamily="2" charset="0"/>
              </a:rPr>
              <a:t>de la Fundació Barça per escoles de Primària de Catalunya. </a:t>
            </a:r>
          </a:p>
          <a:p>
            <a:endParaRPr lang="ca-ES" sz="1100" spc="-5" dirty="0">
              <a:latin typeface="FC BARCELONA"/>
              <a:cs typeface="FC BARCELONA"/>
            </a:endParaRPr>
          </a:p>
          <a:p>
            <a:r>
              <a:rPr lang="ca-ES" sz="1100" spc="-5" dirty="0">
                <a:latin typeface="FC BARCELONA"/>
                <a:cs typeface="FC BARCELONA"/>
              </a:rPr>
              <a:t>Dissenyat sota el marc legal de la LOPIVI el </a:t>
            </a:r>
            <a:r>
              <a:rPr lang="ca-ES" sz="1100" b="1" spc="-5" dirty="0">
                <a:latin typeface="FC BARCELONA"/>
                <a:cs typeface="FC BARCELONA"/>
              </a:rPr>
              <a:t>Programa Escola sense Violències </a:t>
            </a:r>
            <a:r>
              <a:rPr lang="ca-ES" sz="1100" spc="-5" dirty="0">
                <a:latin typeface="FC BARCELONA"/>
                <a:cs typeface="FC BARCELONA CONDENSED"/>
              </a:rPr>
              <a:t>posa l'interès superior de l’infant al centre a fi de promoure </a:t>
            </a:r>
            <a:r>
              <a:rPr lang="ca-ES" sz="1100" b="1" spc="-5" dirty="0">
                <a:latin typeface="FC BARCELONA"/>
                <a:cs typeface="FC BARCELONA CONDENSED"/>
              </a:rPr>
              <a:t>entorns segurs i protectors</a:t>
            </a:r>
            <a:r>
              <a:rPr lang="ca-ES" sz="1100" b="1" u="sng" dirty="0">
                <a:latin typeface="FC BARCELONA" panose="00000500000000000000" pitchFamily="2" charset="0"/>
              </a:rPr>
              <a:t> davant qualsevol forma de violència</a:t>
            </a:r>
            <a:r>
              <a:rPr lang="ca-ES" sz="1100" dirty="0">
                <a:latin typeface="FC BARCELONA" panose="00000500000000000000" pitchFamily="2" charset="0"/>
              </a:rPr>
              <a:t> que pugui patir un infant o adolescent en els seus diferents àmbits de convivència. </a:t>
            </a:r>
            <a:endParaRPr lang="ca-ES" sz="1100" b="1" spc="-5" dirty="0">
              <a:latin typeface="FC BARCELONA"/>
              <a:cs typeface="FC BARCELONA CONDENSED"/>
            </a:endParaRPr>
          </a:p>
          <a:p>
            <a:endParaRPr lang="ca-ES" sz="1100" b="1" spc="-5" dirty="0">
              <a:latin typeface="FC BARCELONA"/>
            </a:endParaRPr>
          </a:p>
          <a:p>
            <a:r>
              <a:rPr lang="ca-ES" sz="1100" dirty="0">
                <a:latin typeface="FC BARCELONA" panose="00000500000000000000" pitchFamily="2" charset="0"/>
              </a:rPr>
              <a:t>El programa proporciona </a:t>
            </a:r>
            <a:r>
              <a:rPr lang="ca-ES" sz="1100" b="1" dirty="0">
                <a:latin typeface="FC BARCELONA" panose="00000500000000000000" pitchFamily="2" charset="0"/>
              </a:rPr>
              <a:t>recursos per la prevenció, detecció i intervenció </a:t>
            </a:r>
            <a:r>
              <a:rPr lang="ca-ES" sz="1100" spc="-5" dirty="0">
                <a:latin typeface="FC BARCELONA"/>
                <a:cs typeface="FC BARCELONA"/>
              </a:rPr>
              <a:t>davant possibles situacions de risc i poder afavorir</a:t>
            </a:r>
            <a:r>
              <a:rPr lang="ca-ES" sz="1100" dirty="0">
                <a:latin typeface="FC BARCELONA" panose="00000500000000000000" pitchFamily="2" charset="0"/>
              </a:rPr>
              <a:t> el </a:t>
            </a:r>
            <a:r>
              <a:rPr lang="ca-ES" sz="1100" b="1" dirty="0">
                <a:latin typeface="FC BARCELONA" panose="00000500000000000000" pitchFamily="2" charset="0"/>
              </a:rPr>
              <a:t>benestar emocional </a:t>
            </a:r>
            <a:r>
              <a:rPr lang="ca-ES" sz="1100" dirty="0">
                <a:latin typeface="FC BARCELONA" panose="00000500000000000000" pitchFamily="2" charset="0"/>
              </a:rPr>
              <a:t>i el </a:t>
            </a:r>
            <a:r>
              <a:rPr lang="ca-ES" sz="1100" b="1" dirty="0">
                <a:latin typeface="FC BARCELONA" panose="00000500000000000000" pitchFamily="2" charset="0"/>
              </a:rPr>
              <a:t>desenvolupament integral</a:t>
            </a:r>
            <a:r>
              <a:rPr lang="ca-ES" sz="1100" dirty="0">
                <a:latin typeface="FC BARCELONA" panose="00000500000000000000" pitchFamily="2" charset="0"/>
              </a:rPr>
              <a:t> dels infants i adolescents. </a:t>
            </a:r>
          </a:p>
          <a:p>
            <a:endParaRPr lang="ca-ES" sz="1100" dirty="0">
              <a:latin typeface="FC BARCELONA" panose="00000500000000000000" pitchFamily="2" charset="0"/>
            </a:endParaRPr>
          </a:p>
          <a:p>
            <a:br>
              <a:rPr lang="ca-ES" sz="1100" dirty="0">
                <a:latin typeface="FC BARCELONA" panose="00000500000000000000" pitchFamily="2" charset="0"/>
              </a:rPr>
            </a:br>
            <a:br>
              <a:rPr lang="ca-ES" sz="1100" dirty="0">
                <a:latin typeface="FC BARCELONA" panose="00000500000000000000" pitchFamily="2" charset="0"/>
              </a:rPr>
            </a:br>
            <a:endParaRPr lang="ca-ES" sz="1100" dirty="0">
              <a:latin typeface="FC BARCELONA" panose="00000500000000000000" pitchFamily="2" charset="0"/>
            </a:endParaRP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84B4D2D6-2EAA-F9F7-15D3-5962B89AC5BF}"/>
              </a:ext>
            </a:extLst>
          </p:cNvPr>
          <p:cNvSpPr txBox="1"/>
          <p:nvPr/>
        </p:nvSpPr>
        <p:spPr>
          <a:xfrm>
            <a:off x="4569618" y="1372770"/>
            <a:ext cx="37467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100" dirty="0">
                <a:latin typeface="FC BARCELONA" panose="00000500000000000000" pitchFamily="2" charset="0"/>
              </a:rPr>
              <a:t>L'exposició a la violència durant la infància i l'adolescència té conseqüències devastadores que afecten el creixement personal, la socialització i el procés educatiu dels joves. </a:t>
            </a:r>
            <a:br>
              <a:rPr lang="ca-ES" sz="1100" dirty="0">
                <a:latin typeface="FC BARCELONA" panose="00000500000000000000" pitchFamily="2" charset="0"/>
              </a:rPr>
            </a:br>
            <a:r>
              <a:rPr lang="ca-ES" sz="1100" dirty="0">
                <a:latin typeface="FC BARCELONA" panose="00000500000000000000" pitchFamily="2" charset="0"/>
              </a:rPr>
              <a:t>Us compartim algunes dades: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1306EEC3-6910-4BD5-770A-3635DAF95703}"/>
              </a:ext>
            </a:extLst>
          </p:cNvPr>
          <p:cNvSpPr txBox="1"/>
          <p:nvPr/>
        </p:nvSpPr>
        <p:spPr>
          <a:xfrm>
            <a:off x="4569619" y="1188097"/>
            <a:ext cx="18747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100" dirty="0">
                <a:latin typeface="FC BARCELONA" panose="00000500000000000000" pitchFamily="2" charset="0"/>
              </a:rPr>
              <a:t>HEM D’ACTUAR...</a:t>
            </a:r>
          </a:p>
        </p:txBody>
      </p:sp>
      <p:pic>
        <p:nvPicPr>
          <p:cNvPr id="28" name="Imatge 27">
            <a:extLst>
              <a:ext uri="{FF2B5EF4-FFF2-40B4-BE49-F238E27FC236}">
                <a16:creationId xmlns:a16="http://schemas.microsoft.com/office/drawing/2014/main" id="{1E638A22-1D8A-F601-C835-D8C319958B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3" t="10174" r="73427"/>
          <a:stretch/>
        </p:blipFill>
        <p:spPr>
          <a:xfrm>
            <a:off x="4499992" y="2470175"/>
            <a:ext cx="1435809" cy="1792813"/>
          </a:xfrm>
          <a:prstGeom prst="rect">
            <a:avLst/>
          </a:prstGeom>
        </p:spPr>
      </p:pic>
      <p:pic>
        <p:nvPicPr>
          <p:cNvPr id="41" name="Imatge 40">
            <a:extLst>
              <a:ext uri="{FF2B5EF4-FFF2-40B4-BE49-F238E27FC236}">
                <a16:creationId xmlns:a16="http://schemas.microsoft.com/office/drawing/2014/main" id="{9F93DC6A-A773-5FFF-0660-6E81E3CCF5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61" r="21684"/>
          <a:stretch/>
        </p:blipFill>
        <p:spPr>
          <a:xfrm>
            <a:off x="7529395" y="2233778"/>
            <a:ext cx="1723125" cy="2259720"/>
          </a:xfrm>
          <a:prstGeom prst="rect">
            <a:avLst/>
          </a:prstGeom>
        </p:spPr>
      </p:pic>
      <p:pic>
        <p:nvPicPr>
          <p:cNvPr id="44" name="Imatge 43">
            <a:extLst>
              <a:ext uri="{FF2B5EF4-FFF2-40B4-BE49-F238E27FC236}">
                <a16:creationId xmlns:a16="http://schemas.microsoft.com/office/drawing/2014/main" id="{737C0CDA-5970-4D69-F5DD-90CCD65A7E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76" t="-1021" r="49026" b="-7553"/>
          <a:stretch/>
        </p:blipFill>
        <p:spPr>
          <a:xfrm>
            <a:off x="6137495" y="2407745"/>
            <a:ext cx="1329523" cy="2199659"/>
          </a:xfrm>
          <a:prstGeom prst="rect">
            <a:avLst/>
          </a:prstGeom>
        </p:spPr>
      </p:pic>
      <p:grpSp>
        <p:nvGrpSpPr>
          <p:cNvPr id="91" name="Gràfic 15" descr="Schoolhouse outline">
            <a:extLst>
              <a:ext uri="{FF2B5EF4-FFF2-40B4-BE49-F238E27FC236}">
                <a16:creationId xmlns:a16="http://schemas.microsoft.com/office/drawing/2014/main" id="{2FEFE591-C8D0-7541-7D14-F994D56ADDD6}"/>
              </a:ext>
            </a:extLst>
          </p:cNvPr>
          <p:cNvGrpSpPr/>
          <p:nvPr/>
        </p:nvGrpSpPr>
        <p:grpSpPr>
          <a:xfrm>
            <a:off x="3027019" y="3727053"/>
            <a:ext cx="704850" cy="602190"/>
            <a:chOff x="6948240" y="3000530"/>
            <a:chExt cx="704850" cy="602189"/>
          </a:xfrm>
          <a:solidFill>
            <a:srgbClr val="0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" name="Forma lliure: forma 91">
              <a:extLst>
                <a:ext uri="{FF2B5EF4-FFF2-40B4-BE49-F238E27FC236}">
                  <a16:creationId xmlns:a16="http://schemas.microsoft.com/office/drawing/2014/main" id="{98BCABFC-C122-11CC-438A-9B35B33C6353}"/>
                </a:ext>
              </a:extLst>
            </p:cNvPr>
            <p:cNvSpPr/>
            <p:nvPr/>
          </p:nvSpPr>
          <p:spPr>
            <a:xfrm>
              <a:off x="7262562" y="3202584"/>
              <a:ext cx="76202" cy="76202"/>
            </a:xfrm>
            <a:custGeom>
              <a:avLst/>
              <a:gdLst>
                <a:gd name="connsiteX0" fmla="*/ 38102 w 76202"/>
                <a:gd name="connsiteY0" fmla="*/ 76200 h 76202"/>
                <a:gd name="connsiteX1" fmla="*/ 76202 w 76202"/>
                <a:gd name="connsiteY1" fmla="*/ 38100 h 76202"/>
                <a:gd name="connsiteX2" fmla="*/ 38102 w 76202"/>
                <a:gd name="connsiteY2" fmla="*/ 0 h 76202"/>
                <a:gd name="connsiteX3" fmla="*/ 2 w 76202"/>
                <a:gd name="connsiteY3" fmla="*/ 38100 h 76202"/>
                <a:gd name="connsiteX4" fmla="*/ 37298 w 76202"/>
                <a:gd name="connsiteY4" fmla="*/ 76200 h 76202"/>
                <a:gd name="connsiteX5" fmla="*/ 38102 w 76202"/>
                <a:gd name="connsiteY5" fmla="*/ 76200 h 76202"/>
                <a:gd name="connsiteX6" fmla="*/ 38102 w 76202"/>
                <a:gd name="connsiteY6" fmla="*/ 19050 h 76202"/>
                <a:gd name="connsiteX7" fmla="*/ 57152 w 76202"/>
                <a:gd name="connsiteY7" fmla="*/ 38100 h 76202"/>
                <a:gd name="connsiteX8" fmla="*/ 38102 w 76202"/>
                <a:gd name="connsiteY8" fmla="*/ 57150 h 76202"/>
                <a:gd name="connsiteX9" fmla="*/ 19052 w 76202"/>
                <a:gd name="connsiteY9" fmla="*/ 38100 h 76202"/>
                <a:gd name="connsiteX10" fmla="*/ 37254 w 76202"/>
                <a:gd name="connsiteY10" fmla="*/ 19031 h 76202"/>
                <a:gd name="connsiteX11" fmla="*/ 38102 w 76202"/>
                <a:gd name="connsiteY11" fmla="*/ 19031 h 7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2" h="76202">
                  <a:moveTo>
                    <a:pt x="38102" y="76200"/>
                  </a:moveTo>
                  <a:cubicBezTo>
                    <a:pt x="59144" y="76200"/>
                    <a:pt x="76202" y="59142"/>
                    <a:pt x="76202" y="38100"/>
                  </a:cubicBezTo>
                  <a:cubicBezTo>
                    <a:pt x="76202" y="17058"/>
                    <a:pt x="59144" y="0"/>
                    <a:pt x="38102" y="0"/>
                  </a:cubicBezTo>
                  <a:cubicBezTo>
                    <a:pt x="17061" y="0"/>
                    <a:pt x="2" y="17058"/>
                    <a:pt x="2" y="38100"/>
                  </a:cubicBezTo>
                  <a:cubicBezTo>
                    <a:pt x="-220" y="58920"/>
                    <a:pt x="16478" y="75978"/>
                    <a:pt x="37298" y="76200"/>
                  </a:cubicBezTo>
                  <a:cubicBezTo>
                    <a:pt x="37566" y="76203"/>
                    <a:pt x="37835" y="76203"/>
                    <a:pt x="38102" y="76200"/>
                  </a:cubicBezTo>
                  <a:close/>
                  <a:moveTo>
                    <a:pt x="38102" y="19050"/>
                  </a:moveTo>
                  <a:cubicBezTo>
                    <a:pt x="48623" y="19050"/>
                    <a:pt x="57152" y="27579"/>
                    <a:pt x="57152" y="38100"/>
                  </a:cubicBezTo>
                  <a:cubicBezTo>
                    <a:pt x="57152" y="48621"/>
                    <a:pt x="48623" y="57150"/>
                    <a:pt x="38102" y="57150"/>
                  </a:cubicBezTo>
                  <a:cubicBezTo>
                    <a:pt x="27581" y="57150"/>
                    <a:pt x="19052" y="48621"/>
                    <a:pt x="19052" y="38100"/>
                  </a:cubicBezTo>
                  <a:cubicBezTo>
                    <a:pt x="18813" y="27808"/>
                    <a:pt x="26963" y="19271"/>
                    <a:pt x="37254" y="19031"/>
                  </a:cubicBezTo>
                  <a:cubicBezTo>
                    <a:pt x="37537" y="19025"/>
                    <a:pt x="37819" y="19024"/>
                    <a:pt x="38102" y="190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3" name="Forma lliure: forma 92">
              <a:extLst>
                <a:ext uri="{FF2B5EF4-FFF2-40B4-BE49-F238E27FC236}">
                  <a16:creationId xmlns:a16="http://schemas.microsoft.com/office/drawing/2014/main" id="{28D64E0F-C783-36CC-7D56-BDCC7527C002}"/>
                </a:ext>
              </a:extLst>
            </p:cNvPr>
            <p:cNvSpPr/>
            <p:nvPr/>
          </p:nvSpPr>
          <p:spPr>
            <a:xfrm>
              <a:off x="6948240" y="3000530"/>
              <a:ext cx="704850" cy="602189"/>
            </a:xfrm>
            <a:custGeom>
              <a:avLst/>
              <a:gdLst>
                <a:gd name="connsiteX0" fmla="*/ 476250 w 704850"/>
                <a:gd name="connsiteY0" fmla="*/ 259204 h 602189"/>
                <a:gd name="connsiteX1" fmla="*/ 476250 w 704850"/>
                <a:gd name="connsiteY1" fmla="*/ 216427 h 602189"/>
                <a:gd name="connsiteX2" fmla="*/ 480212 w 704850"/>
                <a:gd name="connsiteY2" fmla="*/ 220389 h 602189"/>
                <a:gd name="connsiteX3" fmla="*/ 529838 w 704850"/>
                <a:gd name="connsiteY3" fmla="*/ 170259 h 602189"/>
                <a:gd name="connsiteX4" fmla="*/ 352425 w 704850"/>
                <a:gd name="connsiteY4" fmla="*/ 0 h 602189"/>
                <a:gd name="connsiteX5" fmla="*/ 171145 w 704850"/>
                <a:gd name="connsiteY5" fmla="*/ 173165 h 602189"/>
                <a:gd name="connsiteX6" fmla="*/ 221685 w 704850"/>
                <a:gd name="connsiteY6" fmla="*/ 223371 h 602189"/>
                <a:gd name="connsiteX7" fmla="*/ 228600 w 704850"/>
                <a:gd name="connsiteY7" fmla="*/ 216446 h 602189"/>
                <a:gd name="connsiteX8" fmla="*/ 228600 w 704850"/>
                <a:gd name="connsiteY8" fmla="*/ 259204 h 602189"/>
                <a:gd name="connsiteX9" fmla="*/ 0 w 704850"/>
                <a:gd name="connsiteY9" fmla="*/ 259204 h 602189"/>
                <a:gd name="connsiteX10" fmla="*/ 0 w 704850"/>
                <a:gd name="connsiteY10" fmla="*/ 602190 h 602189"/>
                <a:gd name="connsiteX11" fmla="*/ 285750 w 704850"/>
                <a:gd name="connsiteY11" fmla="*/ 602190 h 602189"/>
                <a:gd name="connsiteX12" fmla="*/ 285750 w 704850"/>
                <a:gd name="connsiteY12" fmla="*/ 498158 h 602189"/>
                <a:gd name="connsiteX13" fmla="*/ 352425 w 704850"/>
                <a:gd name="connsiteY13" fmla="*/ 431483 h 602189"/>
                <a:gd name="connsiteX14" fmla="*/ 419100 w 704850"/>
                <a:gd name="connsiteY14" fmla="*/ 498158 h 602189"/>
                <a:gd name="connsiteX15" fmla="*/ 419100 w 704850"/>
                <a:gd name="connsiteY15" fmla="*/ 602190 h 602189"/>
                <a:gd name="connsiteX16" fmla="*/ 704850 w 704850"/>
                <a:gd name="connsiteY16" fmla="*/ 602190 h 602189"/>
                <a:gd name="connsiteX17" fmla="*/ 704850 w 704850"/>
                <a:gd name="connsiteY17" fmla="*/ 259204 h 602189"/>
                <a:gd name="connsiteX18" fmla="*/ 221637 w 704850"/>
                <a:gd name="connsiteY18" fmla="*/ 196472 h 602189"/>
                <a:gd name="connsiteX19" fmla="*/ 198444 w 704850"/>
                <a:gd name="connsiteY19" fmla="*/ 173431 h 602189"/>
                <a:gd name="connsiteX20" fmla="*/ 352425 w 704850"/>
                <a:gd name="connsiteY20" fmla="*/ 26422 h 602189"/>
                <a:gd name="connsiteX21" fmla="*/ 502701 w 704850"/>
                <a:gd name="connsiteY21" fmla="*/ 170612 h 602189"/>
                <a:gd name="connsiteX22" fmla="*/ 480174 w 704850"/>
                <a:gd name="connsiteY22" fmla="*/ 193358 h 602189"/>
                <a:gd name="connsiteX23" fmla="*/ 476250 w 704850"/>
                <a:gd name="connsiteY23" fmla="*/ 189481 h 602189"/>
                <a:gd name="connsiteX24" fmla="*/ 476250 w 704850"/>
                <a:gd name="connsiteY24" fmla="*/ 189414 h 602189"/>
                <a:gd name="connsiteX25" fmla="*/ 352425 w 704850"/>
                <a:gd name="connsiteY25" fmla="*/ 65589 h 602189"/>
                <a:gd name="connsiteX26" fmla="*/ 228600 w 704850"/>
                <a:gd name="connsiteY26" fmla="*/ 189414 h 602189"/>
                <a:gd name="connsiteX27" fmla="*/ 228600 w 704850"/>
                <a:gd name="connsiteY27" fmla="*/ 189547 h 602189"/>
                <a:gd name="connsiteX28" fmla="*/ 685800 w 704850"/>
                <a:gd name="connsiteY28" fmla="*/ 583140 h 602189"/>
                <a:gd name="connsiteX29" fmla="*/ 438150 w 704850"/>
                <a:gd name="connsiteY29" fmla="*/ 583140 h 602189"/>
                <a:gd name="connsiteX30" fmla="*/ 438150 w 704850"/>
                <a:gd name="connsiteY30" fmla="*/ 498158 h 602189"/>
                <a:gd name="connsiteX31" fmla="*/ 352425 w 704850"/>
                <a:gd name="connsiteY31" fmla="*/ 412433 h 602189"/>
                <a:gd name="connsiteX32" fmla="*/ 266700 w 704850"/>
                <a:gd name="connsiteY32" fmla="*/ 498158 h 602189"/>
                <a:gd name="connsiteX33" fmla="*/ 266700 w 704850"/>
                <a:gd name="connsiteY33" fmla="*/ 583140 h 602189"/>
                <a:gd name="connsiteX34" fmla="*/ 19050 w 704850"/>
                <a:gd name="connsiteY34" fmla="*/ 583140 h 602189"/>
                <a:gd name="connsiteX35" fmla="*/ 19050 w 704850"/>
                <a:gd name="connsiteY35" fmla="*/ 278254 h 602189"/>
                <a:gd name="connsiteX36" fmla="*/ 247650 w 704850"/>
                <a:gd name="connsiteY36" fmla="*/ 278254 h 602189"/>
                <a:gd name="connsiteX37" fmla="*/ 247650 w 704850"/>
                <a:gd name="connsiteY37" fmla="*/ 197396 h 602189"/>
                <a:gd name="connsiteX38" fmla="*/ 260423 w 704850"/>
                <a:gd name="connsiteY38" fmla="*/ 184623 h 602189"/>
                <a:gd name="connsiteX39" fmla="*/ 260423 w 704850"/>
                <a:gd name="connsiteY39" fmla="*/ 184623 h 602189"/>
                <a:gd name="connsiteX40" fmla="*/ 352425 w 704850"/>
                <a:gd name="connsiteY40" fmla="*/ 92497 h 602189"/>
                <a:gd name="connsiteX41" fmla="*/ 436055 w 704850"/>
                <a:gd name="connsiteY41" fmla="*/ 176146 h 602189"/>
                <a:gd name="connsiteX42" fmla="*/ 436055 w 704850"/>
                <a:gd name="connsiteY42" fmla="*/ 176146 h 602189"/>
                <a:gd name="connsiteX43" fmla="*/ 457200 w 704850"/>
                <a:gd name="connsiteY43" fmla="*/ 197377 h 602189"/>
                <a:gd name="connsiteX44" fmla="*/ 457200 w 704850"/>
                <a:gd name="connsiteY44" fmla="*/ 278254 h 602189"/>
                <a:gd name="connsiteX45" fmla="*/ 685800 w 704850"/>
                <a:gd name="connsiteY45" fmla="*/ 278254 h 60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4850" h="602189">
                  <a:moveTo>
                    <a:pt x="476250" y="259204"/>
                  </a:moveTo>
                  <a:lnTo>
                    <a:pt x="476250" y="216427"/>
                  </a:lnTo>
                  <a:lnTo>
                    <a:pt x="480212" y="220389"/>
                  </a:lnTo>
                  <a:lnTo>
                    <a:pt x="529838" y="170259"/>
                  </a:lnTo>
                  <a:lnTo>
                    <a:pt x="352425" y="0"/>
                  </a:lnTo>
                  <a:lnTo>
                    <a:pt x="171145" y="173165"/>
                  </a:lnTo>
                  <a:lnTo>
                    <a:pt x="221685" y="223371"/>
                  </a:lnTo>
                  <a:lnTo>
                    <a:pt x="228600" y="216446"/>
                  </a:lnTo>
                  <a:lnTo>
                    <a:pt x="228600" y="259204"/>
                  </a:lnTo>
                  <a:lnTo>
                    <a:pt x="0" y="259204"/>
                  </a:lnTo>
                  <a:lnTo>
                    <a:pt x="0" y="602190"/>
                  </a:lnTo>
                  <a:lnTo>
                    <a:pt x="285750" y="602190"/>
                  </a:lnTo>
                  <a:lnTo>
                    <a:pt x="285750" y="498158"/>
                  </a:lnTo>
                  <a:cubicBezTo>
                    <a:pt x="285750" y="461334"/>
                    <a:pt x="315601" y="431483"/>
                    <a:pt x="352425" y="431483"/>
                  </a:cubicBezTo>
                  <a:cubicBezTo>
                    <a:pt x="389249" y="431483"/>
                    <a:pt x="419100" y="461334"/>
                    <a:pt x="419100" y="498158"/>
                  </a:cubicBezTo>
                  <a:lnTo>
                    <a:pt x="419100" y="602190"/>
                  </a:lnTo>
                  <a:lnTo>
                    <a:pt x="704850" y="602190"/>
                  </a:lnTo>
                  <a:lnTo>
                    <a:pt x="704850" y="259204"/>
                  </a:lnTo>
                  <a:close/>
                  <a:moveTo>
                    <a:pt x="221637" y="196472"/>
                  </a:moveTo>
                  <a:lnTo>
                    <a:pt x="198444" y="173431"/>
                  </a:lnTo>
                  <a:lnTo>
                    <a:pt x="352425" y="26422"/>
                  </a:lnTo>
                  <a:lnTo>
                    <a:pt x="502701" y="170612"/>
                  </a:lnTo>
                  <a:lnTo>
                    <a:pt x="480174" y="193358"/>
                  </a:lnTo>
                  <a:lnTo>
                    <a:pt x="476250" y="189481"/>
                  </a:lnTo>
                  <a:lnTo>
                    <a:pt x="476250" y="189414"/>
                  </a:lnTo>
                  <a:lnTo>
                    <a:pt x="352425" y="65589"/>
                  </a:lnTo>
                  <a:lnTo>
                    <a:pt x="228600" y="189414"/>
                  </a:lnTo>
                  <a:lnTo>
                    <a:pt x="228600" y="189547"/>
                  </a:lnTo>
                  <a:close/>
                  <a:moveTo>
                    <a:pt x="685800" y="583140"/>
                  </a:moveTo>
                  <a:lnTo>
                    <a:pt x="438150" y="583140"/>
                  </a:lnTo>
                  <a:lnTo>
                    <a:pt x="438150" y="498158"/>
                  </a:lnTo>
                  <a:cubicBezTo>
                    <a:pt x="438150" y="450813"/>
                    <a:pt x="399770" y="412433"/>
                    <a:pt x="352425" y="412433"/>
                  </a:cubicBezTo>
                  <a:cubicBezTo>
                    <a:pt x="305080" y="412433"/>
                    <a:pt x="266700" y="450813"/>
                    <a:pt x="266700" y="498158"/>
                  </a:cubicBezTo>
                  <a:lnTo>
                    <a:pt x="266700" y="583140"/>
                  </a:lnTo>
                  <a:lnTo>
                    <a:pt x="19050" y="583140"/>
                  </a:lnTo>
                  <a:lnTo>
                    <a:pt x="19050" y="278254"/>
                  </a:lnTo>
                  <a:lnTo>
                    <a:pt x="247650" y="278254"/>
                  </a:lnTo>
                  <a:lnTo>
                    <a:pt x="247650" y="197396"/>
                  </a:lnTo>
                  <a:lnTo>
                    <a:pt x="260423" y="184623"/>
                  </a:lnTo>
                  <a:lnTo>
                    <a:pt x="260423" y="184623"/>
                  </a:lnTo>
                  <a:lnTo>
                    <a:pt x="352425" y="92497"/>
                  </a:lnTo>
                  <a:lnTo>
                    <a:pt x="436055" y="176146"/>
                  </a:lnTo>
                  <a:lnTo>
                    <a:pt x="436055" y="176146"/>
                  </a:lnTo>
                  <a:lnTo>
                    <a:pt x="457200" y="197377"/>
                  </a:lnTo>
                  <a:lnTo>
                    <a:pt x="457200" y="278254"/>
                  </a:lnTo>
                  <a:lnTo>
                    <a:pt x="685800" y="27825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a-ES" dirty="0"/>
            </a:p>
          </p:txBody>
        </p:sp>
        <p:sp>
          <p:nvSpPr>
            <p:cNvPr id="94" name="Forma lliure: forma 93">
              <a:extLst>
                <a:ext uri="{FF2B5EF4-FFF2-40B4-BE49-F238E27FC236}">
                  <a16:creationId xmlns:a16="http://schemas.microsoft.com/office/drawing/2014/main" id="{9AAE904D-D010-6DA5-5CB1-D53A5ABE35FC}"/>
                </a:ext>
              </a:extLst>
            </p:cNvPr>
            <p:cNvSpPr/>
            <p:nvPr/>
          </p:nvSpPr>
          <p:spPr>
            <a:xfrm>
              <a:off x="7024440" y="3336763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5" name="Forma lliure: forma 94">
              <a:extLst>
                <a:ext uri="{FF2B5EF4-FFF2-40B4-BE49-F238E27FC236}">
                  <a16:creationId xmlns:a16="http://schemas.microsoft.com/office/drawing/2014/main" id="{B21CCD9C-ABB0-3FEF-FDF8-64D545981B04}"/>
                </a:ext>
              </a:extLst>
            </p:cNvPr>
            <p:cNvSpPr/>
            <p:nvPr/>
          </p:nvSpPr>
          <p:spPr>
            <a:xfrm>
              <a:off x="7081590" y="3336763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6" name="Forma lliure: forma 95">
              <a:extLst>
                <a:ext uri="{FF2B5EF4-FFF2-40B4-BE49-F238E27FC236}">
                  <a16:creationId xmlns:a16="http://schemas.microsoft.com/office/drawing/2014/main" id="{0D18BB8C-2156-B1DB-68EC-E99DB04C06EA}"/>
                </a:ext>
              </a:extLst>
            </p:cNvPr>
            <p:cNvSpPr/>
            <p:nvPr/>
          </p:nvSpPr>
          <p:spPr>
            <a:xfrm>
              <a:off x="7024440" y="3451063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7" name="Forma lliure: forma 96">
              <a:extLst>
                <a:ext uri="{FF2B5EF4-FFF2-40B4-BE49-F238E27FC236}">
                  <a16:creationId xmlns:a16="http://schemas.microsoft.com/office/drawing/2014/main" id="{F6D73FF6-EC40-4C49-872E-BC22AE8392FE}"/>
                </a:ext>
              </a:extLst>
            </p:cNvPr>
            <p:cNvSpPr/>
            <p:nvPr/>
          </p:nvSpPr>
          <p:spPr>
            <a:xfrm>
              <a:off x="7081590" y="3451063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8" name="Forma lliure: forma 97">
              <a:extLst>
                <a:ext uri="{FF2B5EF4-FFF2-40B4-BE49-F238E27FC236}">
                  <a16:creationId xmlns:a16="http://schemas.microsoft.com/office/drawing/2014/main" id="{8F300D91-F22C-234D-5293-7AE3FA4E9558}"/>
                </a:ext>
              </a:extLst>
            </p:cNvPr>
            <p:cNvSpPr/>
            <p:nvPr/>
          </p:nvSpPr>
          <p:spPr>
            <a:xfrm>
              <a:off x="7138740" y="3336763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99" name="Forma lliure: forma 98">
              <a:extLst>
                <a:ext uri="{FF2B5EF4-FFF2-40B4-BE49-F238E27FC236}">
                  <a16:creationId xmlns:a16="http://schemas.microsoft.com/office/drawing/2014/main" id="{D36E3CDD-0BED-DDE8-2383-C4C25F6C4201}"/>
                </a:ext>
              </a:extLst>
            </p:cNvPr>
            <p:cNvSpPr/>
            <p:nvPr/>
          </p:nvSpPr>
          <p:spPr>
            <a:xfrm>
              <a:off x="7138740" y="3451063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00" name="Forma lliure: forma 99">
              <a:extLst>
                <a:ext uri="{FF2B5EF4-FFF2-40B4-BE49-F238E27FC236}">
                  <a16:creationId xmlns:a16="http://schemas.microsoft.com/office/drawing/2014/main" id="{1944725C-28CE-3AD3-2ACC-3DAAFCF2E3CF}"/>
                </a:ext>
              </a:extLst>
            </p:cNvPr>
            <p:cNvSpPr/>
            <p:nvPr/>
          </p:nvSpPr>
          <p:spPr>
            <a:xfrm>
              <a:off x="7443540" y="3336763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01" name="Forma lliure: forma 100">
              <a:extLst>
                <a:ext uri="{FF2B5EF4-FFF2-40B4-BE49-F238E27FC236}">
                  <a16:creationId xmlns:a16="http://schemas.microsoft.com/office/drawing/2014/main" id="{469290B5-F8E1-0E4A-4307-5DD24E2D6FF9}"/>
                </a:ext>
              </a:extLst>
            </p:cNvPr>
            <p:cNvSpPr/>
            <p:nvPr/>
          </p:nvSpPr>
          <p:spPr>
            <a:xfrm>
              <a:off x="7500690" y="3336763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02" name="Forma lliure: forma 101">
              <a:extLst>
                <a:ext uri="{FF2B5EF4-FFF2-40B4-BE49-F238E27FC236}">
                  <a16:creationId xmlns:a16="http://schemas.microsoft.com/office/drawing/2014/main" id="{52844B58-3C7D-0909-8AA9-D10F8107A332}"/>
                </a:ext>
              </a:extLst>
            </p:cNvPr>
            <p:cNvSpPr/>
            <p:nvPr/>
          </p:nvSpPr>
          <p:spPr>
            <a:xfrm>
              <a:off x="7443540" y="3451063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03" name="Forma lliure: forma 102">
              <a:extLst>
                <a:ext uri="{FF2B5EF4-FFF2-40B4-BE49-F238E27FC236}">
                  <a16:creationId xmlns:a16="http://schemas.microsoft.com/office/drawing/2014/main" id="{57EBCCFF-062F-3C1F-24F9-61C24312B9EF}"/>
                </a:ext>
              </a:extLst>
            </p:cNvPr>
            <p:cNvSpPr/>
            <p:nvPr/>
          </p:nvSpPr>
          <p:spPr>
            <a:xfrm>
              <a:off x="7500690" y="3451063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04" name="Forma lliure: forma 103">
              <a:extLst>
                <a:ext uri="{FF2B5EF4-FFF2-40B4-BE49-F238E27FC236}">
                  <a16:creationId xmlns:a16="http://schemas.microsoft.com/office/drawing/2014/main" id="{154D04F0-5C01-665F-1114-DA6FBB6F835B}"/>
                </a:ext>
              </a:extLst>
            </p:cNvPr>
            <p:cNvSpPr/>
            <p:nvPr/>
          </p:nvSpPr>
          <p:spPr>
            <a:xfrm>
              <a:off x="7557840" y="3336763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05" name="Forma lliure: forma 104">
              <a:extLst>
                <a:ext uri="{FF2B5EF4-FFF2-40B4-BE49-F238E27FC236}">
                  <a16:creationId xmlns:a16="http://schemas.microsoft.com/office/drawing/2014/main" id="{D7F99845-36E6-131E-4A12-D618F0368EAB}"/>
                </a:ext>
              </a:extLst>
            </p:cNvPr>
            <p:cNvSpPr/>
            <p:nvPr/>
          </p:nvSpPr>
          <p:spPr>
            <a:xfrm>
              <a:off x="7557840" y="3451063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06" name="Forma lliure: forma 105">
              <a:extLst>
                <a:ext uri="{FF2B5EF4-FFF2-40B4-BE49-F238E27FC236}">
                  <a16:creationId xmlns:a16="http://schemas.microsoft.com/office/drawing/2014/main" id="{F13DC95A-8AE2-83A5-BEBC-FEB15151054D}"/>
                </a:ext>
              </a:extLst>
            </p:cNvPr>
            <p:cNvSpPr/>
            <p:nvPr/>
          </p:nvSpPr>
          <p:spPr>
            <a:xfrm>
              <a:off x="7233990" y="3336763"/>
              <a:ext cx="133350" cy="19050"/>
            </a:xfrm>
            <a:custGeom>
              <a:avLst/>
              <a:gdLst>
                <a:gd name="connsiteX0" fmla="*/ 0 w 133350"/>
                <a:gd name="connsiteY0" fmla="*/ 0 h 19050"/>
                <a:gd name="connsiteX1" fmla="*/ 133350 w 133350"/>
                <a:gd name="connsiteY1" fmla="*/ 0 h 19050"/>
                <a:gd name="connsiteX2" fmla="*/ 133350 w 133350"/>
                <a:gd name="connsiteY2" fmla="*/ 19050 h 19050"/>
                <a:gd name="connsiteX3" fmla="*/ 0 w 1333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9050">
                  <a:moveTo>
                    <a:pt x="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</p:grpSp>
      <p:pic>
        <p:nvPicPr>
          <p:cNvPr id="108" name="Gràfic 107" descr="Shield Tick with solid fill">
            <a:extLst>
              <a:ext uri="{FF2B5EF4-FFF2-40B4-BE49-F238E27FC236}">
                <a16:creationId xmlns:a16="http://schemas.microsoft.com/office/drawing/2014/main" id="{99124C93-31DB-AB62-D372-37AFE2E148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65733" y="4095956"/>
            <a:ext cx="576065" cy="5760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Fundacio BARCA + 25 ANYS H RGB-04.png" descr="Fundacio BARCA + 25 ANYS H RGB-04.png">
            <a:extLst>
              <a:ext uri="{FF2B5EF4-FFF2-40B4-BE49-F238E27FC236}">
                <a16:creationId xmlns:a16="http://schemas.microsoft.com/office/drawing/2014/main" id="{1AF13E78-D93E-B12A-DD96-E1B56BEFBA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33213"/>
          <a:stretch/>
        </p:blipFill>
        <p:spPr>
          <a:xfrm>
            <a:off x="280080" y="106900"/>
            <a:ext cx="582676" cy="291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tge 4" descr="Imatge que conté text&#10;&#10;Descripció generada automàticament">
            <a:extLst>
              <a:ext uri="{FF2B5EF4-FFF2-40B4-BE49-F238E27FC236}">
                <a16:creationId xmlns:a16="http://schemas.microsoft.com/office/drawing/2014/main" id="{82E91329-59FA-9E14-47D8-38CDEDECFC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4" y="147406"/>
            <a:ext cx="582676" cy="195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tge 31" descr="Imatge que conté persona, roba, calçat, esport&#10;&#10;Descripció generada automàticament">
            <a:extLst>
              <a:ext uri="{FF2B5EF4-FFF2-40B4-BE49-F238E27FC236}">
                <a16:creationId xmlns:a16="http://schemas.microsoft.com/office/drawing/2014/main" id="{C9FD027A-C651-38D2-F43F-4C3BA7DE1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8" t="18058" r="20586" b="8536"/>
          <a:stretch/>
        </p:blipFill>
        <p:spPr>
          <a:xfrm flipH="1">
            <a:off x="5474351" y="0"/>
            <a:ext cx="3670913" cy="51498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567502"/>
            <a:ext cx="8256704" cy="56297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ts val="3500"/>
              </a:lnSpc>
              <a:spcBef>
                <a:spcPts val="890"/>
              </a:spcBef>
            </a:pPr>
            <a:r>
              <a:rPr lang="ca-ES" sz="3200" spc="25" dirty="0">
                <a:solidFill>
                  <a:schemeClr val="tx1"/>
                </a:solidFill>
                <a:latin typeface="FC BARCELONA CONDENSED ExBold" panose="020B0906050902050204" pitchFamily="34" charset="0"/>
              </a:rPr>
              <a:t>PUNTS CLAUS</a:t>
            </a:r>
            <a:endParaRPr sz="3200" spc="25" dirty="0">
              <a:solidFill>
                <a:schemeClr val="tx1"/>
              </a:solidFill>
              <a:latin typeface="FC BARCELONA CONDENSED ExBold" panose="020B090605090205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EE7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8D73A416-60C2-B64D-5203-D39ED74B5429}"/>
              </a:ext>
            </a:extLst>
          </p:cNvPr>
          <p:cNvSpPr/>
          <p:nvPr/>
        </p:nvSpPr>
        <p:spPr>
          <a:xfrm>
            <a:off x="8964003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154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QuadreDeText 69">
            <a:extLst>
              <a:ext uri="{FF2B5EF4-FFF2-40B4-BE49-F238E27FC236}">
                <a16:creationId xmlns:a16="http://schemas.microsoft.com/office/drawing/2014/main" id="{A90604EA-B534-5E0D-14F8-A1971EDB47DD}"/>
              </a:ext>
            </a:extLst>
          </p:cNvPr>
          <p:cNvSpPr txBox="1"/>
          <p:nvPr/>
        </p:nvSpPr>
        <p:spPr>
          <a:xfrm>
            <a:off x="7307364" y="973492"/>
            <a:ext cx="1513108" cy="95410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100" i="1">
                <a:latin typeface="FC BARCELONA" panose="00000500000000000000" pitchFamily="2" charset="0"/>
              </a:defRPr>
            </a:lvl1pPr>
          </a:lstStyle>
          <a:p>
            <a:r>
              <a:rPr lang="ca-ES" sz="1400" b="1" dirty="0">
                <a:solidFill>
                  <a:srgbClr val="EE731E"/>
                </a:solidFill>
              </a:rPr>
              <a:t>Eina de desplegament de les funcions del COCOBE!</a:t>
            </a:r>
          </a:p>
        </p:txBody>
      </p:sp>
      <p:sp>
        <p:nvSpPr>
          <p:cNvPr id="72" name="object 14"/>
          <p:cNvSpPr txBox="1"/>
          <p:nvPr/>
        </p:nvSpPr>
        <p:spPr>
          <a:xfrm>
            <a:off x="6288325" y="2481449"/>
            <a:ext cx="2347753" cy="870751"/>
          </a:xfrm>
          <a:prstGeom prst="rect">
            <a:avLst/>
          </a:prstGeom>
          <a:ln w="12700">
            <a:solidFill>
              <a:srgbClr val="EE731F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24790" marR="187960" indent="-35560">
              <a:lnSpc>
                <a:spcPct val="100000"/>
              </a:lnSpc>
              <a:spcBef>
                <a:spcPts val="530"/>
              </a:spcBef>
            </a:pPr>
            <a:br>
              <a:rPr lang="ca-ES" sz="1000" dirty="0">
                <a:latin typeface="FC BARCELONA"/>
                <a:cs typeface="FC BARCELONA"/>
              </a:rPr>
            </a:br>
            <a:r>
              <a:rPr lang="ca-ES" sz="1000" dirty="0">
                <a:latin typeface="FC BARCELONA"/>
                <a:cs typeface="FC BARCELONA"/>
              </a:rPr>
              <a:t>El</a:t>
            </a:r>
            <a:r>
              <a:rPr lang="ca-ES" sz="1000" spc="-5" dirty="0">
                <a:latin typeface="FC BARCELONA"/>
                <a:cs typeface="FC BARCELONA"/>
              </a:rPr>
              <a:t> </a:t>
            </a:r>
            <a:r>
              <a:rPr lang="ca-ES" sz="1000" spc="-10" dirty="0">
                <a:latin typeface="FC BARCELONA"/>
                <a:cs typeface="FC BARCELONA"/>
              </a:rPr>
              <a:t>programa</a:t>
            </a:r>
            <a:r>
              <a:rPr lang="ca-ES" sz="1000" dirty="0">
                <a:latin typeface="FC BARCELONA"/>
                <a:cs typeface="FC BARCELONA"/>
              </a:rPr>
              <a:t> </a:t>
            </a:r>
            <a:r>
              <a:rPr lang="ca-ES" sz="1000" spc="-20" dirty="0">
                <a:latin typeface="FC BARCELONA"/>
                <a:cs typeface="FC BARCELONA"/>
              </a:rPr>
              <a:t>s’ofereix</a:t>
            </a:r>
            <a:r>
              <a:rPr lang="ca-ES" sz="1000" dirty="0">
                <a:latin typeface="FC BARCELONA"/>
                <a:cs typeface="FC BARCELONA"/>
              </a:rPr>
              <a:t> </a:t>
            </a:r>
            <a:r>
              <a:rPr lang="ca-ES" sz="1000" b="1" spc="-5" dirty="0">
                <a:latin typeface="FC BARCELONA"/>
                <a:cs typeface="FC BARCELONA"/>
              </a:rPr>
              <a:t>obertament</a:t>
            </a:r>
            <a:r>
              <a:rPr lang="ca-ES" sz="1000" b="1" spc="20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i </a:t>
            </a:r>
            <a:r>
              <a:rPr lang="ca-ES" sz="1000" b="1" spc="-5" dirty="0">
                <a:latin typeface="FC BARCELONA"/>
                <a:cs typeface="FC BARCELONA"/>
              </a:rPr>
              <a:t>gratuïtament</a:t>
            </a:r>
            <a:r>
              <a:rPr lang="ca-ES" sz="1000" b="1" spc="20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per </a:t>
            </a:r>
            <a:r>
              <a:rPr lang="ca-ES" sz="1000" spc="-210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ser</a:t>
            </a:r>
            <a:r>
              <a:rPr lang="ca-ES" sz="1000" spc="-5" dirty="0">
                <a:latin typeface="FC BARCELONA"/>
                <a:cs typeface="FC BARCELONA"/>
              </a:rPr>
              <a:t> implementat </a:t>
            </a:r>
            <a:r>
              <a:rPr lang="ca-ES" sz="1000" dirty="0">
                <a:latin typeface="FC BARCELONA"/>
                <a:cs typeface="FC BARCELONA"/>
              </a:rPr>
              <a:t>de </a:t>
            </a:r>
            <a:r>
              <a:rPr lang="ca-ES" sz="1000" spc="-10" dirty="0">
                <a:latin typeface="FC BARCELONA"/>
                <a:cs typeface="FC BARCELONA"/>
              </a:rPr>
              <a:t>forma</a:t>
            </a:r>
            <a:r>
              <a:rPr lang="ca-ES" sz="1000" spc="-5" dirty="0">
                <a:latin typeface="FC BARCELONA"/>
                <a:cs typeface="FC BARCELONA"/>
              </a:rPr>
              <a:t> autònoma</a:t>
            </a:r>
            <a:r>
              <a:rPr lang="ca-ES" sz="1000" dirty="0">
                <a:latin typeface="FC BARCELONA"/>
                <a:cs typeface="FC BARCELONA"/>
              </a:rPr>
              <a:t> a</a:t>
            </a:r>
            <a:r>
              <a:rPr lang="ca-ES" sz="1000" spc="-5" dirty="0">
                <a:latin typeface="FC BARCELONA"/>
                <a:cs typeface="FC BARCELONA"/>
              </a:rPr>
              <a:t> </a:t>
            </a:r>
            <a:r>
              <a:rPr lang="ca-ES" sz="1000" spc="-10" dirty="0">
                <a:latin typeface="FC BARCELONA"/>
                <a:cs typeface="FC BARCELONA"/>
              </a:rPr>
              <a:t>tot</a:t>
            </a:r>
            <a:r>
              <a:rPr lang="ca-ES" sz="1000" dirty="0">
                <a:latin typeface="FC BARCELONA"/>
                <a:cs typeface="FC BARCELONA"/>
              </a:rPr>
              <a:t> el</a:t>
            </a:r>
            <a:r>
              <a:rPr lang="ca-ES" sz="1000" spc="-5" dirty="0">
                <a:latin typeface="FC BARCELONA"/>
                <a:cs typeface="FC BARCELONA"/>
              </a:rPr>
              <a:t> </a:t>
            </a:r>
            <a:r>
              <a:rPr lang="ca-ES" sz="1000" spc="-10" dirty="0">
                <a:latin typeface="FC BARCELONA"/>
                <a:cs typeface="FC BARCELONA"/>
              </a:rPr>
              <a:t>centre.</a:t>
            </a:r>
          </a:p>
          <a:p>
            <a:pPr marL="224790" marR="187960" indent="-35560">
              <a:lnSpc>
                <a:spcPct val="100000"/>
              </a:lnSpc>
              <a:spcBef>
                <a:spcPts val="530"/>
              </a:spcBef>
            </a:pPr>
            <a:endParaRPr lang="ca-ES" sz="800" spc="-10" dirty="0">
              <a:latin typeface="FC BARCELONA"/>
              <a:cs typeface="FC BARCELONA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BE62FB8F-7A47-9329-CE11-B020629125BC}"/>
              </a:ext>
            </a:extLst>
          </p:cNvPr>
          <p:cNvSpPr txBox="1"/>
          <p:nvPr/>
        </p:nvSpPr>
        <p:spPr>
          <a:xfrm>
            <a:off x="529550" y="1222430"/>
            <a:ext cx="4601398" cy="320087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>
            <a:defPPr>
              <a:defRPr lang="es-ES"/>
            </a:defPPr>
            <a:lvl1pPr marL="12700" marR="5080">
              <a:lnSpc>
                <a:spcPts val="1200"/>
              </a:lnSpc>
              <a:spcBef>
                <a:spcPts val="160"/>
              </a:spcBef>
              <a:defRPr sz="1100" spc="-5">
                <a:latin typeface="FC BARCELONA"/>
                <a:cs typeface="FC BARCELONA"/>
              </a:defRPr>
            </a:lvl1pPr>
          </a:lstStyle>
          <a:p>
            <a:endParaRPr lang="ca-ES" dirty="0"/>
          </a:p>
          <a:p>
            <a:pPr marL="184150" indent="-171450">
              <a:buFont typeface="Wingdings" panose="05000000000000000000" pitchFamily="2" charset="2"/>
              <a:buChar char="ü"/>
            </a:pPr>
            <a:r>
              <a:rPr lang="ca-ES" dirty="0"/>
              <a:t>Per la figura de </a:t>
            </a:r>
            <a:r>
              <a:rPr lang="ca-ES" b="1" dirty="0"/>
              <a:t>COCOBE implica desplegar les seves funcions de forma sistematitzada i planificada </a:t>
            </a:r>
            <a:r>
              <a:rPr lang="ca-ES" dirty="0"/>
              <a:t>tant amb la formació de tot el personal del centre, com amb les activitats per tots els alumnes de primària. </a:t>
            </a:r>
          </a:p>
          <a:p>
            <a:endParaRPr lang="ca-ES" b="1" dirty="0"/>
          </a:p>
          <a:p>
            <a:pPr marL="184150" indent="-171450">
              <a:buFont typeface="Wingdings" panose="05000000000000000000" pitchFamily="2" charset="2"/>
              <a:buChar char="ü"/>
            </a:pPr>
            <a:r>
              <a:rPr lang="ca-ES" b="1" dirty="0"/>
              <a:t>Formació per tot el personal </a:t>
            </a:r>
            <a:r>
              <a:rPr lang="ca-ES" dirty="0"/>
              <a:t>flexible i asincrònica. Convidem tot personal docent o no docent del centre a la formació (monitors de menjador, mestres de secundària del mateix centre, secretaria...) a fi que tothom al voltant de l’infant sigui un agent de protecció.</a:t>
            </a:r>
          </a:p>
          <a:p>
            <a:pPr marL="184150" indent="-171450">
              <a:buFont typeface="Wingdings" panose="05000000000000000000" pitchFamily="2" charset="2"/>
              <a:buChar char="ü"/>
            </a:pPr>
            <a:endParaRPr lang="ca-ES" dirty="0"/>
          </a:p>
          <a:p>
            <a:pPr marL="184150" indent="-171450">
              <a:buFont typeface="Wingdings" panose="05000000000000000000" pitchFamily="2" charset="2"/>
              <a:buChar char="ü"/>
            </a:pPr>
            <a:r>
              <a:rPr lang="ca-ES" b="1" dirty="0"/>
              <a:t>Alumnes de Primària. </a:t>
            </a:r>
            <a:r>
              <a:rPr lang="ca-ES" dirty="0"/>
              <a:t>Unitats dissenyades per tots els alumnes de primària</a:t>
            </a:r>
            <a:r>
              <a:rPr lang="ca-ES" b="1" dirty="0"/>
              <a:t>.  </a:t>
            </a:r>
          </a:p>
          <a:p>
            <a:pPr marL="184150" indent="-171450">
              <a:buFont typeface="Wingdings" panose="05000000000000000000" pitchFamily="2" charset="2"/>
              <a:buChar char="ü"/>
            </a:pPr>
            <a:endParaRPr lang="ca-ES" b="1" dirty="0"/>
          </a:p>
          <a:p>
            <a:pPr marL="184150" indent="-171450">
              <a:buFont typeface="Wingdings" panose="05000000000000000000" pitchFamily="2" charset="2"/>
              <a:buChar char="ü"/>
            </a:pPr>
            <a:r>
              <a:rPr lang="ca-ES" b="1" dirty="0"/>
              <a:t>Educació Infantil (opcional). </a:t>
            </a:r>
            <a:r>
              <a:rPr lang="ca-ES" dirty="0"/>
              <a:t>Formació específica pel professorat d’educació infantil i sessions pels infants.  </a:t>
            </a:r>
          </a:p>
          <a:p>
            <a:pPr marL="184150" indent="-171450">
              <a:buFont typeface="Wingdings" panose="05000000000000000000" pitchFamily="2" charset="2"/>
              <a:buChar char="ü"/>
            </a:pPr>
            <a:endParaRPr lang="ca-ES" dirty="0"/>
          </a:p>
          <a:p>
            <a:pPr marL="184150" indent="-171450">
              <a:buFont typeface="Wingdings" panose="05000000000000000000" pitchFamily="2" charset="2"/>
              <a:buChar char="ü"/>
            </a:pPr>
            <a:r>
              <a:rPr lang="ca-ES" b="1" dirty="0"/>
              <a:t>Creixement Continu</a:t>
            </a:r>
            <a:r>
              <a:rPr lang="ca-ES" dirty="0"/>
              <a:t>: La implementació anual del programa assegura una preparació contínua dels docents per detectar i abordar situacions de risc.</a:t>
            </a:r>
          </a:p>
          <a:p>
            <a:pPr marL="184150" indent="-171450">
              <a:buFont typeface="Wingdings" panose="05000000000000000000" pitchFamily="2" charset="2"/>
              <a:buChar char="ü"/>
            </a:pPr>
            <a:endParaRPr lang="ca-ES" dirty="0"/>
          </a:p>
        </p:txBody>
      </p:sp>
      <p:sp>
        <p:nvSpPr>
          <p:cNvPr id="18" name="Forma lliure: forma 17">
            <a:extLst>
              <a:ext uri="{FF2B5EF4-FFF2-40B4-BE49-F238E27FC236}">
                <a16:creationId xmlns:a16="http://schemas.microsoft.com/office/drawing/2014/main" id="{A456EE79-299A-05A2-B987-F521AE212EDE}"/>
              </a:ext>
            </a:extLst>
          </p:cNvPr>
          <p:cNvSpPr/>
          <p:nvPr/>
        </p:nvSpPr>
        <p:spPr>
          <a:xfrm>
            <a:off x="6793538" y="1126999"/>
            <a:ext cx="333486" cy="321641"/>
          </a:xfrm>
          <a:custGeom>
            <a:avLst/>
            <a:gdLst>
              <a:gd name="connsiteX0" fmla="*/ 166774 w 333486"/>
              <a:gd name="connsiteY0" fmla="*/ 32074 h 321641"/>
              <a:gd name="connsiteX1" fmla="*/ 178384 w 333486"/>
              <a:gd name="connsiteY1" fmla="*/ 40542 h 321641"/>
              <a:gd name="connsiteX2" fmla="*/ 201799 w 333486"/>
              <a:gd name="connsiteY2" fmla="*/ 112581 h 321641"/>
              <a:gd name="connsiteX3" fmla="*/ 213410 w 333486"/>
              <a:gd name="connsiteY3" fmla="*/ 121049 h 321641"/>
              <a:gd name="connsiteX4" fmla="*/ 289233 w 333486"/>
              <a:gd name="connsiteY4" fmla="*/ 121049 h 321641"/>
              <a:gd name="connsiteX5" fmla="*/ 301423 w 333486"/>
              <a:gd name="connsiteY5" fmla="*/ 133364 h 321641"/>
              <a:gd name="connsiteX6" fmla="*/ 296418 w 333486"/>
              <a:gd name="connsiteY6" fmla="*/ 143180 h 321641"/>
              <a:gd name="connsiteX7" fmla="*/ 235156 w 333486"/>
              <a:gd name="connsiteY7" fmla="*/ 187763 h 321641"/>
              <a:gd name="connsiteX8" fmla="*/ 230922 w 333486"/>
              <a:gd name="connsiteY8" fmla="*/ 201427 h 321641"/>
              <a:gd name="connsiteX9" fmla="*/ 254336 w 333486"/>
              <a:gd name="connsiteY9" fmla="*/ 273466 h 321641"/>
              <a:gd name="connsiteX10" fmla="*/ 246553 w 333486"/>
              <a:gd name="connsiteY10" fmla="*/ 288947 h 321641"/>
              <a:gd name="connsiteX11" fmla="*/ 242661 w 333486"/>
              <a:gd name="connsiteY11" fmla="*/ 289567 h 321641"/>
              <a:gd name="connsiteX12" fmla="*/ 235477 w 333486"/>
              <a:gd name="connsiteY12" fmla="*/ 287194 h 321641"/>
              <a:gd name="connsiteX13" fmla="*/ 174215 w 333486"/>
              <a:gd name="connsiteY13" fmla="*/ 242675 h 321641"/>
              <a:gd name="connsiteX14" fmla="*/ 159845 w 333486"/>
              <a:gd name="connsiteY14" fmla="*/ 242675 h 321641"/>
              <a:gd name="connsiteX15" fmla="*/ 98584 w 333486"/>
              <a:gd name="connsiteY15" fmla="*/ 287194 h 321641"/>
              <a:gd name="connsiteX16" fmla="*/ 91399 w 333486"/>
              <a:gd name="connsiteY16" fmla="*/ 289567 h 321641"/>
              <a:gd name="connsiteX17" fmla="*/ 79104 w 333486"/>
              <a:gd name="connsiteY17" fmla="*/ 277358 h 321641"/>
              <a:gd name="connsiteX18" fmla="*/ 79724 w 333486"/>
              <a:gd name="connsiteY18" fmla="*/ 273466 h 321641"/>
              <a:gd name="connsiteX19" fmla="*/ 102625 w 333486"/>
              <a:gd name="connsiteY19" fmla="*/ 201427 h 321641"/>
              <a:gd name="connsiteX20" fmla="*/ 98199 w 333486"/>
              <a:gd name="connsiteY20" fmla="*/ 187763 h 321641"/>
              <a:gd name="connsiteX21" fmla="*/ 36937 w 333486"/>
              <a:gd name="connsiteY21" fmla="*/ 143244 h 321641"/>
              <a:gd name="connsiteX22" fmla="*/ 34305 w 333486"/>
              <a:gd name="connsiteY22" fmla="*/ 126118 h 321641"/>
              <a:gd name="connsiteX23" fmla="*/ 44121 w 333486"/>
              <a:gd name="connsiteY23" fmla="*/ 121113 h 321641"/>
              <a:gd name="connsiteX24" fmla="*/ 120073 w 333486"/>
              <a:gd name="connsiteY24" fmla="*/ 121113 h 321641"/>
              <a:gd name="connsiteX25" fmla="*/ 131684 w 333486"/>
              <a:gd name="connsiteY25" fmla="*/ 112645 h 321641"/>
              <a:gd name="connsiteX26" fmla="*/ 155098 w 333486"/>
              <a:gd name="connsiteY26" fmla="*/ 40606 h 321641"/>
              <a:gd name="connsiteX27" fmla="*/ 166774 w 333486"/>
              <a:gd name="connsiteY27" fmla="*/ 32074 h 321641"/>
              <a:gd name="connsiteX28" fmla="*/ 166774 w 333486"/>
              <a:gd name="connsiteY28" fmla="*/ 0 h 321641"/>
              <a:gd name="connsiteX29" fmla="*/ 124628 w 333486"/>
              <a:gd name="connsiteY29" fmla="*/ 30599 h 321641"/>
              <a:gd name="connsiteX30" fmla="*/ 105383 w 333486"/>
              <a:gd name="connsiteY30" fmla="*/ 88910 h 321641"/>
              <a:gd name="connsiteX31" fmla="*/ 44314 w 333486"/>
              <a:gd name="connsiteY31" fmla="*/ 88910 h 321641"/>
              <a:gd name="connsiteX32" fmla="*/ 0 w 333486"/>
              <a:gd name="connsiteY32" fmla="*/ 133250 h 321641"/>
              <a:gd name="connsiteX33" fmla="*/ 18270 w 333486"/>
              <a:gd name="connsiteY33" fmla="*/ 169096 h 321641"/>
              <a:gd name="connsiteX34" fmla="*/ 67921 w 333486"/>
              <a:gd name="connsiteY34" fmla="*/ 205148 h 321641"/>
              <a:gd name="connsiteX35" fmla="*/ 48676 w 333486"/>
              <a:gd name="connsiteY35" fmla="*/ 263459 h 321641"/>
              <a:gd name="connsiteX36" fmla="*/ 55091 w 333486"/>
              <a:gd name="connsiteY36" fmla="*/ 303103 h 321641"/>
              <a:gd name="connsiteX37" fmla="*/ 91078 w 333486"/>
              <a:gd name="connsiteY37" fmla="*/ 321513 h 321641"/>
              <a:gd name="connsiteX38" fmla="*/ 117058 w 333486"/>
              <a:gd name="connsiteY38" fmla="*/ 312982 h 321641"/>
              <a:gd name="connsiteX39" fmla="*/ 166774 w 333486"/>
              <a:gd name="connsiteY39" fmla="*/ 277058 h 321641"/>
              <a:gd name="connsiteX40" fmla="*/ 216425 w 333486"/>
              <a:gd name="connsiteY40" fmla="*/ 313110 h 321641"/>
              <a:gd name="connsiteX41" fmla="*/ 242405 w 333486"/>
              <a:gd name="connsiteY41" fmla="*/ 321642 h 321641"/>
              <a:gd name="connsiteX42" fmla="*/ 278392 w 333486"/>
              <a:gd name="connsiteY42" fmla="*/ 303231 h 321641"/>
              <a:gd name="connsiteX43" fmla="*/ 284807 w 333486"/>
              <a:gd name="connsiteY43" fmla="*/ 263587 h 321641"/>
              <a:gd name="connsiteX44" fmla="*/ 265562 w 333486"/>
              <a:gd name="connsiteY44" fmla="*/ 205276 h 321641"/>
              <a:gd name="connsiteX45" fmla="*/ 315213 w 333486"/>
              <a:gd name="connsiteY45" fmla="*/ 169224 h 321641"/>
              <a:gd name="connsiteX46" fmla="*/ 325015 w 333486"/>
              <a:gd name="connsiteY46" fmla="*/ 107308 h 321641"/>
              <a:gd name="connsiteX47" fmla="*/ 289169 w 333486"/>
              <a:gd name="connsiteY47" fmla="*/ 89038 h 321641"/>
              <a:gd name="connsiteX48" fmla="*/ 227907 w 333486"/>
              <a:gd name="connsiteY48" fmla="*/ 89038 h 321641"/>
              <a:gd name="connsiteX49" fmla="*/ 208663 w 333486"/>
              <a:gd name="connsiteY49" fmla="*/ 30727 h 321641"/>
              <a:gd name="connsiteX50" fmla="*/ 166774 w 333486"/>
              <a:gd name="connsiteY50" fmla="*/ 0 h 32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3486" h="321641">
                <a:moveTo>
                  <a:pt x="166774" y="32074"/>
                </a:moveTo>
                <a:cubicBezTo>
                  <a:pt x="172093" y="32010"/>
                  <a:pt x="176820" y="35457"/>
                  <a:pt x="178384" y="40542"/>
                </a:cubicBezTo>
                <a:lnTo>
                  <a:pt x="201799" y="112581"/>
                </a:lnTo>
                <a:cubicBezTo>
                  <a:pt x="203434" y="117615"/>
                  <a:pt x="208117" y="121030"/>
                  <a:pt x="213410" y="121049"/>
                </a:cubicBezTo>
                <a:lnTo>
                  <a:pt x="289233" y="121049"/>
                </a:lnTo>
                <a:cubicBezTo>
                  <a:pt x="296000" y="121083"/>
                  <a:pt x="301457" y="126597"/>
                  <a:pt x="301423" y="133364"/>
                </a:cubicBezTo>
                <a:cubicBezTo>
                  <a:pt x="301403" y="137244"/>
                  <a:pt x="299546" y="140885"/>
                  <a:pt x="296418" y="143180"/>
                </a:cubicBezTo>
                <a:lnTo>
                  <a:pt x="235156" y="187763"/>
                </a:lnTo>
                <a:cubicBezTo>
                  <a:pt x="230957" y="190936"/>
                  <a:pt x="229252" y="196436"/>
                  <a:pt x="230922" y="201427"/>
                </a:cubicBezTo>
                <a:lnTo>
                  <a:pt x="254336" y="273466"/>
                </a:lnTo>
                <a:cubicBezTo>
                  <a:pt x="256462" y="279890"/>
                  <a:pt x="252978" y="286821"/>
                  <a:pt x="246553" y="288947"/>
                </a:cubicBezTo>
                <a:cubicBezTo>
                  <a:pt x="245298" y="289363"/>
                  <a:pt x="243983" y="289572"/>
                  <a:pt x="242661" y="289567"/>
                </a:cubicBezTo>
                <a:cubicBezTo>
                  <a:pt x="240074" y="289567"/>
                  <a:pt x="237555" y="288735"/>
                  <a:pt x="235477" y="287194"/>
                </a:cubicBezTo>
                <a:lnTo>
                  <a:pt x="174215" y="242675"/>
                </a:lnTo>
                <a:cubicBezTo>
                  <a:pt x="169928" y="239571"/>
                  <a:pt x="164133" y="239571"/>
                  <a:pt x="159845" y="242675"/>
                </a:cubicBezTo>
                <a:lnTo>
                  <a:pt x="98584" y="287194"/>
                </a:lnTo>
                <a:cubicBezTo>
                  <a:pt x="96505" y="288735"/>
                  <a:pt x="93987" y="289567"/>
                  <a:pt x="91399" y="289567"/>
                </a:cubicBezTo>
                <a:cubicBezTo>
                  <a:pt x="84632" y="289591"/>
                  <a:pt x="79127" y="284125"/>
                  <a:pt x="79104" y="277358"/>
                </a:cubicBezTo>
                <a:cubicBezTo>
                  <a:pt x="79099" y="276036"/>
                  <a:pt x="79308" y="274721"/>
                  <a:pt x="79724" y="273466"/>
                </a:cubicBezTo>
                <a:lnTo>
                  <a:pt x="102625" y="201427"/>
                </a:lnTo>
                <a:cubicBezTo>
                  <a:pt x="104254" y="196395"/>
                  <a:pt x="102469" y="190885"/>
                  <a:pt x="98199" y="187763"/>
                </a:cubicBezTo>
                <a:lnTo>
                  <a:pt x="36937" y="143244"/>
                </a:lnTo>
                <a:cubicBezTo>
                  <a:pt x="31481" y="139241"/>
                  <a:pt x="30303" y="131574"/>
                  <a:pt x="34305" y="126118"/>
                </a:cubicBezTo>
                <a:cubicBezTo>
                  <a:pt x="36600" y="122989"/>
                  <a:pt x="40242" y="121133"/>
                  <a:pt x="44121" y="121113"/>
                </a:cubicBezTo>
                <a:lnTo>
                  <a:pt x="120073" y="121113"/>
                </a:lnTo>
                <a:cubicBezTo>
                  <a:pt x="125366" y="121095"/>
                  <a:pt x="130049" y="117680"/>
                  <a:pt x="131684" y="112645"/>
                </a:cubicBezTo>
                <a:lnTo>
                  <a:pt x="155098" y="40606"/>
                </a:lnTo>
                <a:cubicBezTo>
                  <a:pt x="156646" y="35472"/>
                  <a:pt x="161413" y="31990"/>
                  <a:pt x="166774" y="32074"/>
                </a:cubicBezTo>
                <a:moveTo>
                  <a:pt x="166774" y="0"/>
                </a:moveTo>
                <a:cubicBezTo>
                  <a:pt x="147569" y="-40"/>
                  <a:pt x="130537" y="12326"/>
                  <a:pt x="124628" y="30599"/>
                </a:cubicBezTo>
                <a:lnTo>
                  <a:pt x="105383" y="88910"/>
                </a:lnTo>
                <a:lnTo>
                  <a:pt x="44314" y="88910"/>
                </a:lnTo>
                <a:cubicBezTo>
                  <a:pt x="19833" y="88917"/>
                  <a:pt x="-7" y="108769"/>
                  <a:pt x="0" y="133250"/>
                </a:cubicBezTo>
                <a:cubicBezTo>
                  <a:pt x="4" y="147433"/>
                  <a:pt x="6795" y="160759"/>
                  <a:pt x="18270" y="169096"/>
                </a:cubicBezTo>
                <a:lnTo>
                  <a:pt x="67921" y="205148"/>
                </a:lnTo>
                <a:lnTo>
                  <a:pt x="48676" y="263459"/>
                </a:lnTo>
                <a:cubicBezTo>
                  <a:pt x="44264" y="276932"/>
                  <a:pt x="46655" y="291708"/>
                  <a:pt x="55091" y="303103"/>
                </a:cubicBezTo>
                <a:cubicBezTo>
                  <a:pt x="63490" y="314597"/>
                  <a:pt x="76842" y="321428"/>
                  <a:pt x="91078" y="321513"/>
                </a:cubicBezTo>
                <a:cubicBezTo>
                  <a:pt x="100425" y="321500"/>
                  <a:pt x="109524" y="318512"/>
                  <a:pt x="117058" y="312982"/>
                </a:cubicBezTo>
                <a:lnTo>
                  <a:pt x="166774" y="277058"/>
                </a:lnTo>
                <a:lnTo>
                  <a:pt x="216425" y="313110"/>
                </a:lnTo>
                <a:cubicBezTo>
                  <a:pt x="223959" y="318641"/>
                  <a:pt x="233058" y="321629"/>
                  <a:pt x="242405" y="321642"/>
                </a:cubicBezTo>
                <a:cubicBezTo>
                  <a:pt x="256641" y="321556"/>
                  <a:pt x="269993" y="314726"/>
                  <a:pt x="278392" y="303231"/>
                </a:cubicBezTo>
                <a:cubicBezTo>
                  <a:pt x="286828" y="291836"/>
                  <a:pt x="289218" y="277060"/>
                  <a:pt x="284807" y="263587"/>
                </a:cubicBezTo>
                <a:lnTo>
                  <a:pt x="265562" y="205276"/>
                </a:lnTo>
                <a:lnTo>
                  <a:pt x="315213" y="169224"/>
                </a:lnTo>
                <a:cubicBezTo>
                  <a:pt x="335018" y="154833"/>
                  <a:pt x="339406" y="127113"/>
                  <a:pt x="325015" y="107308"/>
                </a:cubicBezTo>
                <a:cubicBezTo>
                  <a:pt x="316677" y="95834"/>
                  <a:pt x="303352" y="89042"/>
                  <a:pt x="289169" y="89038"/>
                </a:cubicBezTo>
                <a:lnTo>
                  <a:pt x="227907" y="89038"/>
                </a:lnTo>
                <a:lnTo>
                  <a:pt x="208663" y="30727"/>
                </a:lnTo>
                <a:cubicBezTo>
                  <a:pt x="202828" y="12494"/>
                  <a:pt x="185917" y="89"/>
                  <a:pt x="166774" y="0"/>
                </a:cubicBezTo>
                <a:close/>
              </a:path>
            </a:pathLst>
          </a:custGeom>
          <a:solidFill>
            <a:srgbClr val="EE731E"/>
          </a:solidFill>
          <a:ln w="6382" cap="flat">
            <a:noFill/>
            <a:prstDash val="solid"/>
            <a:miter/>
          </a:ln>
        </p:spPr>
        <p:txBody>
          <a:bodyPr rtlCol="0" anchor="ctr"/>
          <a:lstStyle/>
          <a:p>
            <a:endParaRPr lang="ca-ES"/>
          </a:p>
        </p:txBody>
      </p:sp>
      <p:sp>
        <p:nvSpPr>
          <p:cNvPr id="20" name="Forma lliure: forma 19">
            <a:extLst>
              <a:ext uri="{FF2B5EF4-FFF2-40B4-BE49-F238E27FC236}">
                <a16:creationId xmlns:a16="http://schemas.microsoft.com/office/drawing/2014/main" id="{7C95AA3B-0F77-111C-927A-AD28635930AD}"/>
              </a:ext>
            </a:extLst>
          </p:cNvPr>
          <p:cNvSpPr/>
          <p:nvPr/>
        </p:nvSpPr>
        <p:spPr>
          <a:xfrm>
            <a:off x="6671632" y="1005566"/>
            <a:ext cx="577803" cy="577338"/>
          </a:xfrm>
          <a:custGeom>
            <a:avLst/>
            <a:gdLst>
              <a:gd name="connsiteX0" fmla="*/ 288680 w 577803"/>
              <a:gd name="connsiteY0" fmla="*/ 577338 h 577338"/>
              <a:gd name="connsiteX1" fmla="*/ 0 w 577803"/>
              <a:gd name="connsiteY1" fmla="*/ 288680 h 577338"/>
              <a:gd name="connsiteX2" fmla="*/ 288658 w 577803"/>
              <a:gd name="connsiteY2" fmla="*/ 0 h 577338"/>
              <a:gd name="connsiteX3" fmla="*/ 457775 w 577803"/>
              <a:gd name="connsiteY3" fmla="*/ 54719 h 577338"/>
              <a:gd name="connsiteX4" fmla="*/ 458319 w 577803"/>
              <a:gd name="connsiteY4" fmla="*/ 77392 h 577338"/>
              <a:gd name="connsiteX5" fmla="*/ 438980 w 577803"/>
              <a:gd name="connsiteY5" fmla="*/ 80378 h 577338"/>
              <a:gd name="connsiteX6" fmla="*/ 80821 w 577803"/>
              <a:gd name="connsiteY6" fmla="*/ 138716 h 577338"/>
              <a:gd name="connsiteX7" fmla="*/ 139159 w 577803"/>
              <a:gd name="connsiteY7" fmla="*/ 496877 h 577338"/>
              <a:gd name="connsiteX8" fmla="*/ 497318 w 577803"/>
              <a:gd name="connsiteY8" fmla="*/ 438538 h 577338"/>
              <a:gd name="connsiteX9" fmla="*/ 509543 w 577803"/>
              <a:gd name="connsiteY9" fmla="*/ 157357 h 577338"/>
              <a:gd name="connsiteX10" fmla="*/ 515537 w 577803"/>
              <a:gd name="connsiteY10" fmla="*/ 135483 h 577338"/>
              <a:gd name="connsiteX11" fmla="*/ 537127 w 577803"/>
              <a:gd name="connsiteY11" fmla="*/ 140999 h 577338"/>
              <a:gd name="connsiteX12" fmla="*/ 436759 w 577803"/>
              <a:gd name="connsiteY12" fmla="*/ 536708 h 577338"/>
              <a:gd name="connsiteX13" fmla="*/ 288680 w 577803"/>
              <a:gd name="connsiteY13" fmla="*/ 577338 h 5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7803" h="577338">
                <a:moveTo>
                  <a:pt x="288680" y="577338"/>
                </a:moveTo>
                <a:cubicBezTo>
                  <a:pt x="129252" y="577344"/>
                  <a:pt x="6" y="448107"/>
                  <a:pt x="0" y="288680"/>
                </a:cubicBezTo>
                <a:cubicBezTo>
                  <a:pt x="-6" y="129253"/>
                  <a:pt x="129231" y="6"/>
                  <a:pt x="288658" y="0"/>
                </a:cubicBezTo>
                <a:cubicBezTo>
                  <a:pt x="349382" y="-2"/>
                  <a:pt x="408561" y="19145"/>
                  <a:pt x="457775" y="54719"/>
                </a:cubicBezTo>
                <a:cubicBezTo>
                  <a:pt x="464186" y="60830"/>
                  <a:pt x="464430" y="70981"/>
                  <a:pt x="458319" y="77392"/>
                </a:cubicBezTo>
                <a:cubicBezTo>
                  <a:pt x="453297" y="82661"/>
                  <a:pt x="445357" y="83887"/>
                  <a:pt x="438980" y="80378"/>
                </a:cubicBezTo>
                <a:cubicBezTo>
                  <a:pt x="323967" y="-2415"/>
                  <a:pt x="163614" y="23704"/>
                  <a:pt x="80821" y="138716"/>
                </a:cubicBezTo>
                <a:cubicBezTo>
                  <a:pt x="-1973" y="253729"/>
                  <a:pt x="24146" y="414083"/>
                  <a:pt x="139159" y="496877"/>
                </a:cubicBezTo>
                <a:cubicBezTo>
                  <a:pt x="254172" y="579670"/>
                  <a:pt x="414524" y="553551"/>
                  <a:pt x="497318" y="438538"/>
                </a:cubicBezTo>
                <a:cubicBezTo>
                  <a:pt x="557018" y="355606"/>
                  <a:pt x="561819" y="245157"/>
                  <a:pt x="509543" y="157357"/>
                </a:cubicBezTo>
                <a:cubicBezTo>
                  <a:pt x="505158" y="149661"/>
                  <a:pt x="507841" y="139868"/>
                  <a:pt x="515537" y="135483"/>
                </a:cubicBezTo>
                <a:cubicBezTo>
                  <a:pt x="523045" y="131205"/>
                  <a:pt x="532592" y="133644"/>
                  <a:pt x="537127" y="140999"/>
                </a:cubicBezTo>
                <a:cubicBezTo>
                  <a:pt x="618686" y="277987"/>
                  <a:pt x="573747" y="455152"/>
                  <a:pt x="436759" y="536708"/>
                </a:cubicBezTo>
                <a:cubicBezTo>
                  <a:pt x="391972" y="563372"/>
                  <a:pt x="340802" y="577412"/>
                  <a:pt x="288680" y="577338"/>
                </a:cubicBezTo>
                <a:close/>
              </a:path>
            </a:pathLst>
          </a:custGeom>
          <a:solidFill>
            <a:srgbClr val="EE731E"/>
          </a:solidFill>
          <a:ln w="638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ca-ES"/>
          </a:p>
        </p:txBody>
      </p:sp>
      <p:sp>
        <p:nvSpPr>
          <p:cNvPr id="21" name="Forma lliure: forma 20">
            <a:extLst>
              <a:ext uri="{FF2B5EF4-FFF2-40B4-BE49-F238E27FC236}">
                <a16:creationId xmlns:a16="http://schemas.microsoft.com/office/drawing/2014/main" id="{EC02D032-D62B-A753-164F-94A1118271A1}"/>
              </a:ext>
            </a:extLst>
          </p:cNvPr>
          <p:cNvSpPr/>
          <p:nvPr/>
        </p:nvSpPr>
        <p:spPr>
          <a:xfrm>
            <a:off x="7150647" y="1088421"/>
            <a:ext cx="40865" cy="41594"/>
          </a:xfrm>
          <a:custGeom>
            <a:avLst/>
            <a:gdLst>
              <a:gd name="connsiteX0" fmla="*/ 24944 w 40865"/>
              <a:gd name="connsiteY0" fmla="*/ 41593 h 41594"/>
              <a:gd name="connsiteX1" fmla="*/ 12820 w 40865"/>
              <a:gd name="connsiteY1" fmla="*/ 36205 h 41594"/>
              <a:gd name="connsiteX2" fmla="*/ 4609 w 40865"/>
              <a:gd name="connsiteY2" fmla="*/ 27288 h 41594"/>
              <a:gd name="connsiteX3" fmla="*/ 4786 w 40865"/>
              <a:gd name="connsiteY3" fmla="*/ 4609 h 41594"/>
              <a:gd name="connsiteX4" fmla="*/ 27465 w 40865"/>
              <a:gd name="connsiteY4" fmla="*/ 4786 h 41594"/>
              <a:gd name="connsiteX5" fmla="*/ 27638 w 40865"/>
              <a:gd name="connsiteY5" fmla="*/ 4964 h 41594"/>
              <a:gd name="connsiteX6" fmla="*/ 36876 w 40865"/>
              <a:gd name="connsiteY6" fmla="*/ 14972 h 41594"/>
              <a:gd name="connsiteX7" fmla="*/ 35413 w 40865"/>
              <a:gd name="connsiteY7" fmla="*/ 37605 h 41594"/>
              <a:gd name="connsiteX8" fmla="*/ 24880 w 40865"/>
              <a:gd name="connsiteY8" fmla="*/ 41593 h 4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65" h="41594">
                <a:moveTo>
                  <a:pt x="24944" y="41593"/>
                </a:moveTo>
                <a:cubicBezTo>
                  <a:pt x="20313" y="41640"/>
                  <a:pt x="15889" y="39674"/>
                  <a:pt x="12820" y="36205"/>
                </a:cubicBezTo>
                <a:cubicBezTo>
                  <a:pt x="10126" y="33169"/>
                  <a:pt x="7389" y="30196"/>
                  <a:pt x="4609" y="27288"/>
                </a:cubicBezTo>
                <a:cubicBezTo>
                  <a:pt x="-1605" y="20977"/>
                  <a:pt x="-1525" y="10823"/>
                  <a:pt x="4786" y="4609"/>
                </a:cubicBezTo>
                <a:cubicBezTo>
                  <a:pt x="11098" y="-1605"/>
                  <a:pt x="21252" y="-1525"/>
                  <a:pt x="27465" y="4786"/>
                </a:cubicBezTo>
                <a:cubicBezTo>
                  <a:pt x="27524" y="4845"/>
                  <a:pt x="27581" y="4905"/>
                  <a:pt x="27638" y="4964"/>
                </a:cubicBezTo>
                <a:cubicBezTo>
                  <a:pt x="30803" y="8215"/>
                  <a:pt x="33882" y="11551"/>
                  <a:pt x="36876" y="14972"/>
                </a:cubicBezTo>
                <a:cubicBezTo>
                  <a:pt x="42722" y="21626"/>
                  <a:pt x="42066" y="31759"/>
                  <a:pt x="35413" y="37605"/>
                </a:cubicBezTo>
                <a:cubicBezTo>
                  <a:pt x="32499" y="40164"/>
                  <a:pt x="28758" y="41581"/>
                  <a:pt x="24880" y="41593"/>
                </a:cubicBezTo>
                <a:close/>
              </a:path>
            </a:pathLst>
          </a:custGeom>
          <a:solidFill>
            <a:srgbClr val="EE731E"/>
          </a:solidFill>
          <a:ln w="6382" cap="flat">
            <a:noFill/>
            <a:prstDash val="solid"/>
            <a:miter/>
          </a:ln>
        </p:spPr>
        <p:txBody>
          <a:bodyPr rtlCol="0" anchor="ctr"/>
          <a:lstStyle/>
          <a:p>
            <a:endParaRPr lang="ca-ES"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05ABF52E-5434-FE58-1E8B-1DDAB2BBC1E9}"/>
              </a:ext>
            </a:extLst>
          </p:cNvPr>
          <p:cNvSpPr/>
          <p:nvPr/>
        </p:nvSpPr>
        <p:spPr>
          <a:xfrm rot="16200000">
            <a:off x="3965530" y="2784791"/>
            <a:ext cx="3442053" cy="317332"/>
          </a:xfrm>
          <a:custGeom>
            <a:avLst/>
            <a:gdLst/>
            <a:ahLst/>
            <a:cxnLst/>
            <a:rect l="l" t="t" r="r" b="b"/>
            <a:pathLst>
              <a:path w="731519" h="94614">
                <a:moveTo>
                  <a:pt x="0" y="0"/>
                </a:moveTo>
                <a:lnTo>
                  <a:pt x="365531" y="94551"/>
                </a:lnTo>
                <a:lnTo>
                  <a:pt x="731088" y="0"/>
                </a:lnTo>
              </a:path>
            </a:pathLst>
          </a:custGeom>
          <a:ln w="12699">
            <a:solidFill>
              <a:srgbClr val="EE731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Fundacio BARCA + 25 ANYS H RGB-04.png" descr="Fundacio BARCA + 25 ANYS H RGB-04.png">
            <a:extLst>
              <a:ext uri="{FF2B5EF4-FFF2-40B4-BE49-F238E27FC236}">
                <a16:creationId xmlns:a16="http://schemas.microsoft.com/office/drawing/2014/main" id="{6D681A06-8A92-C0EA-441A-07B7C876AF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33213"/>
          <a:stretch/>
        </p:blipFill>
        <p:spPr>
          <a:xfrm>
            <a:off x="280080" y="106900"/>
            <a:ext cx="582676" cy="291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tge 12" descr="Imatge que conté text&#10;&#10;Descripció generada automàticament">
            <a:extLst>
              <a:ext uri="{FF2B5EF4-FFF2-40B4-BE49-F238E27FC236}">
                <a16:creationId xmlns:a16="http://schemas.microsoft.com/office/drawing/2014/main" id="{A1460013-E75C-0ECB-6CFF-235377A382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4" y="147406"/>
            <a:ext cx="582676" cy="1953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8" y="621955"/>
            <a:ext cx="757947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spc="25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EL VOSTRE PAPER: ACCIÓ I BENEFICI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EE7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1299" y="1313038"/>
            <a:ext cx="1301473" cy="125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z="1300" b="1" spc="5" dirty="0">
                <a:solidFill>
                  <a:srgbClr val="EE731F"/>
                </a:solidFill>
                <a:latin typeface="FC BARCELONA"/>
                <a:cs typeface="FC BARCELONA"/>
              </a:rPr>
              <a:t>OBJECTIU</a:t>
            </a:r>
            <a:endParaRPr sz="1300" dirty="0">
              <a:latin typeface="FC BARCELONA"/>
              <a:cs typeface="FC BARCELONA"/>
            </a:endParaRPr>
          </a:p>
          <a:p>
            <a:pPr marL="12700" marR="5080">
              <a:lnSpc>
                <a:spcPct val="100000"/>
              </a:lnSpc>
              <a:spcBef>
                <a:spcPts val="890"/>
              </a:spcBef>
            </a:pPr>
            <a:r>
              <a:rPr lang="ca-ES" sz="1000" spc="-10" dirty="0">
                <a:latin typeface="FC BARCELONA"/>
                <a:cs typeface="FC BARCELONA"/>
              </a:rPr>
              <a:t>Capacitar l’escola en </a:t>
            </a:r>
            <a:br>
              <a:rPr lang="ca-ES" sz="1000" spc="-10" dirty="0">
                <a:latin typeface="FC BARCELONA"/>
                <a:cs typeface="FC BARCELONA"/>
              </a:rPr>
            </a:br>
            <a:r>
              <a:rPr lang="ca-ES" sz="1000" spc="-10" dirty="0">
                <a:latin typeface="FC BARCELONA"/>
                <a:cs typeface="FC BARCELONA"/>
              </a:rPr>
              <a:t>la </a:t>
            </a:r>
            <a:r>
              <a:rPr lang="ca-ES" sz="1000" b="1" spc="-10" dirty="0">
                <a:latin typeface="FC BARCELONA"/>
                <a:cs typeface="FC BARCELONA"/>
              </a:rPr>
              <a:t>prevenció, detecció </a:t>
            </a:r>
            <a:br>
              <a:rPr lang="ca-ES" sz="1000" b="1" spc="-10" dirty="0">
                <a:latin typeface="FC BARCELONA"/>
                <a:cs typeface="FC BARCELONA"/>
              </a:rPr>
            </a:br>
            <a:r>
              <a:rPr lang="ca-ES" sz="1000" b="1" spc="-10" dirty="0">
                <a:latin typeface="FC BARCELONA"/>
                <a:cs typeface="FC BARCELONA"/>
              </a:rPr>
              <a:t>i intervenció </a:t>
            </a:r>
            <a:r>
              <a:rPr lang="ca-ES" sz="1000" spc="-10" dirty="0">
                <a:latin typeface="FC BARCELONA"/>
                <a:cs typeface="FC BARCELONA"/>
              </a:rPr>
              <a:t>davant qualsevol tipus de</a:t>
            </a:r>
            <a:r>
              <a:rPr lang="ca-ES" sz="1000" b="1" spc="-10" dirty="0">
                <a:latin typeface="FC BARCELONA"/>
                <a:cs typeface="FC BARCELONA"/>
              </a:rPr>
              <a:t> violència</a:t>
            </a:r>
            <a:r>
              <a:rPr lang="ca-ES" sz="1000" spc="-10" dirty="0">
                <a:latin typeface="FC BARCELONA"/>
                <a:cs typeface="FC BARCELONA"/>
              </a:rPr>
              <a:t> a la </a:t>
            </a:r>
            <a:r>
              <a:rPr lang="ca-ES" sz="1000" b="1" spc="-10" dirty="0">
                <a:latin typeface="FC BARCELONA"/>
                <a:cs typeface="FC BARCELONA"/>
              </a:rPr>
              <a:t>infància</a:t>
            </a:r>
            <a:r>
              <a:rPr lang="ca-ES" sz="1000" spc="-10" dirty="0">
                <a:latin typeface="FC BARCELONA"/>
                <a:cs typeface="FC BARCELONA"/>
              </a:rPr>
              <a:t> segons la </a:t>
            </a:r>
            <a:r>
              <a:rPr lang="ca-ES" sz="1000" b="1" spc="-10" dirty="0">
                <a:latin typeface="FC BARCELONA"/>
                <a:cs typeface="FC BARCELONA"/>
              </a:rPr>
              <a:t>LOPIVI</a:t>
            </a:r>
            <a:endParaRPr lang="ca-ES" sz="1000" b="1" dirty="0">
              <a:latin typeface="FC BARCELONA"/>
              <a:cs typeface="FC BARCELO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718" y="2846507"/>
            <a:ext cx="1227121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lang="ca-ES" sz="1300" b="1" spc="10" dirty="0">
                <a:solidFill>
                  <a:srgbClr val="EE731F"/>
                </a:solidFill>
                <a:latin typeface="FC BARCELONA"/>
                <a:cs typeface="FC BARCELONA"/>
              </a:rPr>
              <a:t>QUI</a:t>
            </a:r>
            <a:endParaRPr lang="ca-ES" sz="1300" dirty="0">
              <a:latin typeface="FC BARCELONA"/>
              <a:cs typeface="FC BARCELO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ca-ES" sz="1000" b="1" spc="-35" dirty="0">
                <a:latin typeface="FC BARCELONA"/>
                <a:cs typeface="FC BARCELONA"/>
              </a:rPr>
              <a:t>TOTS ELS/LES DOCENTS </a:t>
            </a:r>
            <a:r>
              <a:rPr lang="ca-ES" sz="1000" spc="-35" dirty="0">
                <a:latin typeface="FC BARCELONA"/>
                <a:cs typeface="FC BARCELONA"/>
              </a:rPr>
              <a:t>i no docents en contacte habitual amb l’alumnat </a:t>
            </a:r>
            <a:endParaRPr lang="ca-ES" sz="1000" dirty="0">
              <a:latin typeface="FC BARCELONA"/>
              <a:cs typeface="FC BARCELO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ca-ES" sz="1000" b="1" dirty="0">
                <a:latin typeface="FC BARCELONA"/>
                <a:cs typeface="FC BARCELONA"/>
              </a:rPr>
              <a:t>ALUMNES  PRIMÀRIA </a:t>
            </a:r>
            <a:r>
              <a:rPr lang="ca-ES" sz="1000" dirty="0">
                <a:latin typeface="FC BARCELONA"/>
                <a:cs typeface="FC BARCELONA"/>
              </a:rPr>
              <a:t>(INFANTIL opcional)</a:t>
            </a: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ca-ES" sz="1000" b="1" dirty="0">
                <a:latin typeface="FC BARCELONA"/>
                <a:cs typeface="FC BARCELONA"/>
              </a:rPr>
              <a:t>FAMÍLIES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09447" y="1291649"/>
            <a:ext cx="4164242" cy="3098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1300" b="1" spc="10" dirty="0">
                <a:solidFill>
                  <a:srgbClr val="EE731F"/>
                </a:solidFill>
                <a:latin typeface="FC BARCELONA"/>
                <a:cs typeface="FC BARCELONA"/>
              </a:rPr>
              <a:t>QUÈ</a:t>
            </a:r>
            <a:r>
              <a:rPr lang="es-ES" sz="1300" b="1" spc="10" dirty="0">
                <a:solidFill>
                  <a:srgbClr val="EE731F"/>
                </a:solidFill>
                <a:latin typeface="FC BARCELONA"/>
                <a:cs typeface="FC BARCELONA"/>
              </a:rPr>
              <a:t> i COM</a:t>
            </a:r>
            <a:endParaRPr lang="es-ES" sz="1300" b="1" dirty="0">
              <a:latin typeface="FC BARCELONA"/>
              <a:cs typeface="FC BARCELONA"/>
            </a:endParaRPr>
          </a:p>
          <a:p>
            <a:pPr marL="12700" marR="5080">
              <a:lnSpc>
                <a:spcPts val="1200"/>
              </a:lnSpc>
              <a:spcBef>
                <a:spcPts val="660"/>
              </a:spcBef>
            </a:pPr>
            <a:r>
              <a:rPr lang="ca-ES" sz="1000" b="1" spc="-5" dirty="0">
                <a:latin typeface="FC BARCELONA"/>
                <a:cs typeface="FC BARCELONA"/>
              </a:rPr>
              <a:t>Formació on </a:t>
            </a:r>
            <a:r>
              <a:rPr lang="ca-ES" sz="1000" b="1" spc="-5" dirty="0" err="1">
                <a:latin typeface="FC BARCELONA"/>
                <a:cs typeface="FC BARCELONA"/>
              </a:rPr>
              <a:t>line</a:t>
            </a:r>
            <a:r>
              <a:rPr lang="ca-ES" sz="1000" b="1" spc="-5" dirty="0">
                <a:latin typeface="FC BARCELONA"/>
                <a:cs typeface="FC BARCELONA"/>
              </a:rPr>
              <a:t> asíncrona </a:t>
            </a:r>
            <a:r>
              <a:rPr lang="ca-ES" sz="1000" spc="-5" dirty="0">
                <a:latin typeface="FC BARCELONA"/>
                <a:cs typeface="FC BARCELONA"/>
              </a:rPr>
              <a:t>a tot el claustre </a:t>
            </a:r>
            <a:r>
              <a:rPr lang="ca-ES" sz="1000" spc="-20" dirty="0">
                <a:latin typeface="FC BARCELONA"/>
                <a:cs typeface="FC BARCELONA"/>
              </a:rPr>
              <a:t>sobre </a:t>
            </a:r>
            <a:r>
              <a:rPr lang="ca-ES" sz="1000" spc="-20" dirty="0" err="1">
                <a:latin typeface="FC BARCELONA"/>
                <a:cs typeface="FC BARCELONA"/>
              </a:rPr>
              <a:t>victimització</a:t>
            </a:r>
            <a:r>
              <a:rPr lang="ca-ES" sz="1000" spc="-20" dirty="0">
                <a:latin typeface="FC BARCELONA"/>
                <a:cs typeface="FC BARCELONA"/>
              </a:rPr>
              <a:t>, requerida </a:t>
            </a:r>
            <a:br>
              <a:rPr lang="ca-ES" sz="1000" spc="-20" dirty="0">
                <a:latin typeface="FC BARCELONA"/>
                <a:cs typeface="FC BARCELONA"/>
              </a:rPr>
            </a:br>
            <a:r>
              <a:rPr lang="ca-ES" sz="1000" spc="-20" dirty="0">
                <a:latin typeface="FC BARCELONA"/>
                <a:cs typeface="FC BARCELONA"/>
              </a:rPr>
              <a:t>per la LOPIVI</a:t>
            </a:r>
            <a:r>
              <a:rPr lang="ca-ES" sz="1000" i="1" spc="-20" dirty="0">
                <a:latin typeface="FC BARCELONA"/>
                <a:cs typeface="FC BARCELONA"/>
              </a:rPr>
              <a:t>. </a:t>
            </a:r>
            <a:r>
              <a:rPr lang="ca-ES" sz="1000" spc="-20" dirty="0">
                <a:solidFill>
                  <a:srgbClr val="EE731E"/>
                </a:solidFill>
                <a:latin typeface="FC BARCELONA"/>
              </a:rPr>
              <a:t>Formació extensible al personal no docent, així com personal de  Secundària i </a:t>
            </a:r>
            <a:r>
              <a:rPr lang="ca-ES" sz="1000" spc="-20" dirty="0">
                <a:solidFill>
                  <a:srgbClr val="EE731E"/>
                </a:solidFill>
                <a:latin typeface="FC BARCELONA"/>
                <a:cs typeface="FC BARCELONA"/>
              </a:rPr>
              <a:t>Ed. Infantil. </a:t>
            </a:r>
          </a:p>
          <a:p>
            <a:pPr marL="12700" marR="5080">
              <a:lnSpc>
                <a:spcPts val="1200"/>
              </a:lnSpc>
              <a:spcBef>
                <a:spcPts val="660"/>
              </a:spcBef>
            </a:pPr>
            <a:r>
              <a:rPr lang="ca-ES" sz="1000" b="1" spc="-5" dirty="0">
                <a:latin typeface="FC BARCELONA"/>
                <a:cs typeface="FC BARCELONA"/>
              </a:rPr>
              <a:t>Unitats per l’alumnat. </a:t>
            </a:r>
            <a:r>
              <a:rPr lang="ca-ES" sz="1000" spc="-5" dirty="0">
                <a:latin typeface="FC BARCELONA"/>
                <a:cs typeface="FC BARCELONA"/>
              </a:rPr>
              <a:t>Unitats per implementar pels tutors i mestres d’E</a:t>
            </a:r>
            <a:r>
              <a:rPr lang="ca-ES" sz="1000" spc="-25" dirty="0">
                <a:latin typeface="FC BARCELONA"/>
                <a:cs typeface="FC BARCELONA"/>
              </a:rPr>
              <a:t>ducació Física.</a:t>
            </a:r>
            <a:endParaRPr lang="ca-ES" sz="1000" spc="-5" dirty="0">
              <a:latin typeface="FC BARCELONA"/>
              <a:cs typeface="FC BARCELONA"/>
            </a:endParaRPr>
          </a:p>
          <a:p>
            <a:pPr marL="95250" marR="5080" indent="-82550">
              <a:lnSpc>
                <a:spcPts val="1200"/>
              </a:lnSpc>
              <a:spcBef>
                <a:spcPts val="660"/>
              </a:spcBef>
              <a:buChar char="•"/>
              <a:tabLst>
                <a:tab pos="95250" algn="l"/>
              </a:tabLst>
            </a:pPr>
            <a:r>
              <a:rPr lang="ca-ES" sz="1000" spc="-25" dirty="0">
                <a:latin typeface="FC BARCELONA"/>
              </a:rPr>
              <a:t>EI   - 2 unitats   (1 + 1 de psicomotricitat) Opcional</a:t>
            </a:r>
          </a:p>
          <a:p>
            <a:pPr marL="95250" indent="-82550">
              <a:lnSpc>
                <a:spcPts val="1200"/>
              </a:lnSpc>
              <a:buChar char="•"/>
              <a:tabLst>
                <a:tab pos="95250" algn="l"/>
              </a:tabLst>
            </a:pPr>
            <a:r>
              <a:rPr lang="ca-ES" sz="1000" spc="-25" dirty="0">
                <a:latin typeface="FC BARCELONA"/>
                <a:cs typeface="FC BARCELONA"/>
              </a:rPr>
              <a:t>CI    - 3 </a:t>
            </a:r>
            <a:r>
              <a:rPr lang="ca-ES" sz="1000" spc="-5" dirty="0">
                <a:latin typeface="FC BARCELONA"/>
                <a:cs typeface="FC BARCELONA"/>
              </a:rPr>
              <a:t>unitats</a:t>
            </a:r>
            <a:r>
              <a:rPr lang="ca-ES" sz="1000" spc="-20" dirty="0">
                <a:latin typeface="FC BARCELONA"/>
                <a:cs typeface="FC BARCELONA"/>
              </a:rPr>
              <a:t> </a:t>
            </a:r>
            <a:r>
              <a:rPr lang="ca-ES" sz="1000" spc="-10" dirty="0">
                <a:latin typeface="FC BARCELONA"/>
                <a:cs typeface="FC BARCELONA"/>
              </a:rPr>
              <a:t>(2 + 1)</a:t>
            </a:r>
          </a:p>
          <a:p>
            <a:pPr marL="95250" indent="-82550">
              <a:lnSpc>
                <a:spcPts val="1200"/>
              </a:lnSpc>
              <a:buChar char="•"/>
              <a:tabLst>
                <a:tab pos="95250" algn="l"/>
              </a:tabLst>
            </a:pPr>
            <a:r>
              <a:rPr lang="ca-ES" sz="1000" spc="-10" dirty="0">
                <a:latin typeface="FC BARCELONA"/>
                <a:cs typeface="FC BARCELONA"/>
              </a:rPr>
              <a:t>CM - 5 unitats  (3 + 2) </a:t>
            </a:r>
          </a:p>
          <a:p>
            <a:pPr marL="95250" indent="-82550">
              <a:lnSpc>
                <a:spcPts val="1200"/>
              </a:lnSpc>
              <a:buChar char="•"/>
              <a:tabLst>
                <a:tab pos="95250" algn="l"/>
              </a:tabLst>
            </a:pPr>
            <a:r>
              <a:rPr lang="ca-ES" sz="1000" spc="-10" dirty="0">
                <a:latin typeface="FC BARCELONA"/>
                <a:cs typeface="FC BARCELONA"/>
              </a:rPr>
              <a:t>CS  - 5 unitats  (3 + 2)</a:t>
            </a:r>
          </a:p>
          <a:p>
            <a:pPr marL="95250" indent="-82550">
              <a:lnSpc>
                <a:spcPts val="1200"/>
              </a:lnSpc>
              <a:buChar char="•"/>
              <a:tabLst>
                <a:tab pos="95250" algn="l"/>
              </a:tabLst>
            </a:pPr>
            <a:endParaRPr lang="ca-ES" sz="1000" dirty="0">
              <a:latin typeface="FC BARCELONA"/>
              <a:cs typeface="FC BARCELONA"/>
            </a:endParaRPr>
          </a:p>
          <a:p>
            <a:pPr marL="12065">
              <a:lnSpc>
                <a:spcPts val="1200"/>
              </a:lnSpc>
              <a:tabLst>
                <a:tab pos="94615" algn="l"/>
              </a:tabLst>
            </a:pPr>
            <a:r>
              <a:rPr lang="ca-ES" sz="1000" b="1" dirty="0">
                <a:latin typeface="FC BARCELONA"/>
                <a:cs typeface="FC BARCELONA"/>
              </a:rPr>
              <a:t>Kit de recursos per les famílies</a:t>
            </a:r>
          </a:p>
          <a:p>
            <a:pPr marL="12065">
              <a:lnSpc>
                <a:spcPts val="1200"/>
              </a:lnSpc>
              <a:tabLst>
                <a:tab pos="94615" algn="l"/>
              </a:tabLst>
            </a:pPr>
            <a:endParaRPr lang="ca-ES" sz="1000" b="1" dirty="0">
              <a:latin typeface="FC BARCELONA"/>
              <a:cs typeface="FC BARCELONA"/>
            </a:endParaRPr>
          </a:p>
          <a:p>
            <a:pPr marL="12065">
              <a:lnSpc>
                <a:spcPts val="1200"/>
              </a:lnSpc>
              <a:tabLst>
                <a:tab pos="94615" algn="l"/>
              </a:tabLst>
            </a:pPr>
            <a:r>
              <a:rPr lang="ca-ES" sz="1000" b="1" spc="-10" dirty="0">
                <a:latin typeface="FC BARCELONA"/>
                <a:cs typeface="FC BARCELONA"/>
              </a:rPr>
              <a:t>Acompanyament</a:t>
            </a:r>
            <a:r>
              <a:rPr lang="ca-ES" sz="1000" spc="-10" dirty="0">
                <a:latin typeface="FC BARCELONA"/>
                <a:cs typeface="FC BARCELONA"/>
              </a:rPr>
              <a:t> </a:t>
            </a:r>
            <a:r>
              <a:rPr lang="ca-ES" sz="1000" spc="-5" dirty="0">
                <a:latin typeface="FC BARCELONA"/>
                <a:cs typeface="FC BARCELONA"/>
              </a:rPr>
              <a:t>pedagògic</a:t>
            </a:r>
          </a:p>
          <a:p>
            <a:pPr marL="12065">
              <a:lnSpc>
                <a:spcPts val="1200"/>
              </a:lnSpc>
              <a:tabLst>
                <a:tab pos="94615" algn="l"/>
              </a:tabLst>
            </a:pPr>
            <a:endParaRPr lang="ca-ES" sz="1000" spc="-5" dirty="0">
              <a:latin typeface="FC BARCELONA"/>
              <a:cs typeface="FC BARCELONA"/>
            </a:endParaRPr>
          </a:p>
          <a:p>
            <a:pPr marL="12065">
              <a:lnSpc>
                <a:spcPts val="1200"/>
              </a:lnSpc>
              <a:tabLst>
                <a:tab pos="94615" algn="l"/>
              </a:tabLst>
            </a:pPr>
            <a:r>
              <a:rPr lang="ca-ES" sz="1000" b="1" spc="-5" dirty="0">
                <a:latin typeface="FC BARCELONA"/>
                <a:cs typeface="FC BARCELONA"/>
              </a:rPr>
              <a:t>Recursos complementaris </a:t>
            </a:r>
            <a:r>
              <a:rPr lang="ca-ES" sz="1000" spc="-5" dirty="0">
                <a:latin typeface="FC BARCELONA"/>
                <a:cs typeface="FC BARCELONA"/>
              </a:rPr>
              <a:t>sobre protecció integral a la infància</a:t>
            </a:r>
          </a:p>
          <a:p>
            <a:pPr marL="12065">
              <a:lnSpc>
                <a:spcPts val="1200"/>
              </a:lnSpc>
              <a:tabLst>
                <a:tab pos="94615" algn="l"/>
              </a:tabLst>
            </a:pPr>
            <a:endParaRPr lang="ca-ES" sz="1000" dirty="0">
              <a:latin typeface="FC BARCELONA"/>
              <a:cs typeface="FC BARCELONA"/>
            </a:endParaRPr>
          </a:p>
          <a:p>
            <a:pPr marL="12065">
              <a:lnSpc>
                <a:spcPts val="1200"/>
              </a:lnSpc>
              <a:tabLst>
                <a:tab pos="94615" algn="l"/>
              </a:tabLst>
            </a:pPr>
            <a:r>
              <a:rPr lang="ca-ES" sz="1000" b="1" spc="-10" dirty="0">
                <a:latin typeface="FC BARCELONA"/>
                <a:cs typeface="FC BARCELONA"/>
              </a:rPr>
              <a:t>Acreditació</a:t>
            </a:r>
            <a:r>
              <a:rPr lang="ca-ES" sz="1000" b="1" spc="-5" dirty="0">
                <a:latin typeface="FC BARCELONA"/>
                <a:cs typeface="FC BARCELONA"/>
              </a:rPr>
              <a:t> pròpia  </a:t>
            </a:r>
            <a:r>
              <a:rPr lang="ca-ES" sz="1000" spc="-5" dirty="0">
                <a:latin typeface="FC BARCELONA"/>
                <a:cs typeface="FC BARCELONA"/>
              </a:rPr>
              <a:t>Diploma #EscolaSenseViolències</a:t>
            </a:r>
            <a:endParaRPr lang="ca-ES" sz="950" i="1" dirty="0">
              <a:latin typeface="FC BARCELONA"/>
              <a:cs typeface="FC BARCELO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9999" y="1283462"/>
            <a:ext cx="12700" cy="739140"/>
            <a:chOff x="719999" y="1744965"/>
            <a:chExt cx="12700" cy="739140"/>
          </a:xfrm>
        </p:grpSpPr>
        <p:sp>
          <p:nvSpPr>
            <p:cNvPr id="12" name="object 12"/>
            <p:cNvSpPr/>
            <p:nvPr/>
          </p:nvSpPr>
          <p:spPr>
            <a:xfrm>
              <a:off x="726349" y="1789516"/>
              <a:ext cx="0" cy="668655"/>
            </a:xfrm>
            <a:custGeom>
              <a:avLst/>
              <a:gdLst/>
              <a:ahLst/>
              <a:cxnLst/>
              <a:rect l="l" t="t" r="r" b="b"/>
              <a:pathLst>
                <a:path h="668655">
                  <a:moveTo>
                    <a:pt x="0" y="0"/>
                  </a:moveTo>
                  <a:lnTo>
                    <a:pt x="0" y="668515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9988" y="1744967"/>
              <a:ext cx="12700" cy="739140"/>
            </a:xfrm>
            <a:custGeom>
              <a:avLst/>
              <a:gdLst/>
              <a:ahLst/>
              <a:cxnLst/>
              <a:rect l="l" t="t" r="r" b="b"/>
              <a:pathLst>
                <a:path w="12700" h="739139">
                  <a:moveTo>
                    <a:pt x="12700" y="732167"/>
                  </a:moveTo>
                  <a:lnTo>
                    <a:pt x="10845" y="727684"/>
                  </a:lnTo>
                  <a:lnTo>
                    <a:pt x="6350" y="725817"/>
                  </a:lnTo>
                  <a:lnTo>
                    <a:pt x="1866" y="727684"/>
                  </a:lnTo>
                  <a:lnTo>
                    <a:pt x="0" y="732167"/>
                  </a:lnTo>
                  <a:lnTo>
                    <a:pt x="1866" y="736663"/>
                  </a:lnTo>
                  <a:lnTo>
                    <a:pt x="6350" y="738517"/>
                  </a:lnTo>
                  <a:lnTo>
                    <a:pt x="10845" y="736663"/>
                  </a:lnTo>
                  <a:lnTo>
                    <a:pt x="12700" y="732167"/>
                  </a:lnTo>
                  <a:close/>
                </a:path>
                <a:path w="12700" h="739139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EE7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29410" y="2787507"/>
            <a:ext cx="107618" cy="1299586"/>
            <a:chOff x="732688" y="3020339"/>
            <a:chExt cx="61410" cy="1275372"/>
          </a:xfrm>
        </p:grpSpPr>
        <p:sp>
          <p:nvSpPr>
            <p:cNvPr id="15" name="object 15"/>
            <p:cNvSpPr/>
            <p:nvPr/>
          </p:nvSpPr>
          <p:spPr>
            <a:xfrm>
              <a:off x="739048" y="3064878"/>
              <a:ext cx="55050" cy="1230833"/>
            </a:xfrm>
            <a:custGeom>
              <a:avLst/>
              <a:gdLst/>
              <a:ahLst/>
              <a:cxnLst/>
              <a:rect l="l" t="t" r="r" b="b"/>
              <a:pathLst>
                <a:path h="668654">
                  <a:moveTo>
                    <a:pt x="0" y="0"/>
                  </a:moveTo>
                  <a:lnTo>
                    <a:pt x="0" y="668515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2688" y="3020339"/>
              <a:ext cx="12700" cy="739140"/>
            </a:xfrm>
            <a:custGeom>
              <a:avLst/>
              <a:gdLst/>
              <a:ahLst/>
              <a:cxnLst/>
              <a:rect l="l" t="t" r="r" b="b"/>
              <a:pathLst>
                <a:path w="12700" h="739139">
                  <a:moveTo>
                    <a:pt x="12700" y="732167"/>
                  </a:moveTo>
                  <a:lnTo>
                    <a:pt x="10845" y="727671"/>
                  </a:lnTo>
                  <a:lnTo>
                    <a:pt x="6350" y="725817"/>
                  </a:lnTo>
                  <a:lnTo>
                    <a:pt x="1866" y="727671"/>
                  </a:lnTo>
                  <a:lnTo>
                    <a:pt x="0" y="732167"/>
                  </a:lnTo>
                  <a:lnTo>
                    <a:pt x="1866" y="736650"/>
                  </a:lnTo>
                  <a:lnTo>
                    <a:pt x="6350" y="738517"/>
                  </a:lnTo>
                  <a:lnTo>
                    <a:pt x="10845" y="736650"/>
                  </a:lnTo>
                  <a:lnTo>
                    <a:pt x="12700" y="732167"/>
                  </a:lnTo>
                  <a:close/>
                </a:path>
                <a:path w="12700" h="739139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EE7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877242" y="1147633"/>
            <a:ext cx="2047078" cy="1181093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950"/>
              </a:spcBef>
            </a:pPr>
            <a:r>
              <a:rPr lang="ca-ES" sz="1300" b="1" dirty="0">
                <a:solidFill>
                  <a:srgbClr val="EE731F"/>
                </a:solidFill>
                <a:latin typeface="FC BARCELONA"/>
                <a:cs typeface="FC BARCELONA"/>
              </a:rPr>
              <a:t>DURACIÓ</a:t>
            </a:r>
            <a:endParaRPr lang="ca-ES" sz="1300" dirty="0">
              <a:latin typeface="FC BARCELONA"/>
              <a:cs typeface="FC BARCELONA"/>
            </a:endParaRPr>
          </a:p>
          <a:p>
            <a:pPr marL="12700" marR="207010">
              <a:lnSpc>
                <a:spcPct val="100000"/>
              </a:lnSpc>
              <a:spcBef>
                <a:spcPts val="660"/>
              </a:spcBef>
            </a:pPr>
            <a:r>
              <a:rPr lang="ca-ES" sz="1000" spc="-5" dirty="0">
                <a:latin typeface="FC BARCELONA"/>
                <a:cs typeface="FC BARCELONA"/>
              </a:rPr>
              <a:t>Implementació </a:t>
            </a:r>
            <a:r>
              <a:rPr lang="ca-ES" sz="1000" b="1" dirty="0">
                <a:latin typeface="FC BARCELONA"/>
                <a:cs typeface="FC BARCELONA"/>
              </a:rPr>
              <a:t>anual</a:t>
            </a:r>
            <a:r>
              <a:rPr lang="ca-ES" sz="1000" dirty="0">
                <a:latin typeface="FC BARCELONA"/>
                <a:cs typeface="FC BARCELONA"/>
              </a:rPr>
              <a:t> i de</a:t>
            </a:r>
            <a:r>
              <a:rPr lang="ca-ES" sz="1000" spc="-25" dirty="0">
                <a:latin typeface="FC BARCELONA"/>
                <a:cs typeface="FC BARCELONA"/>
              </a:rPr>
              <a:t> </a:t>
            </a:r>
            <a:r>
              <a:rPr lang="ca-ES" sz="1000" spc="-10" dirty="0">
                <a:latin typeface="FC BARCELONA"/>
                <a:cs typeface="FC BARCELONA"/>
              </a:rPr>
              <a:t>forma</a:t>
            </a:r>
            <a:r>
              <a:rPr lang="ca-ES" sz="1000" spc="-20" dirty="0">
                <a:latin typeface="FC BARCELONA"/>
                <a:cs typeface="FC BARCELONA"/>
              </a:rPr>
              <a:t> </a:t>
            </a:r>
            <a:r>
              <a:rPr lang="ca-ES" sz="1000" b="1" spc="-5" dirty="0">
                <a:latin typeface="FC BARCELONA"/>
                <a:cs typeface="FC BARCELONA"/>
              </a:rPr>
              <a:t>consecutiva </a:t>
            </a:r>
            <a:r>
              <a:rPr lang="ca-ES" sz="1000" spc="-5" dirty="0">
                <a:latin typeface="FC BARCELONA"/>
                <a:cs typeface="FC BARCELONA"/>
              </a:rPr>
              <a:t>a fi que els docents es trobin </a:t>
            </a:r>
            <a:r>
              <a:rPr lang="ca-ES" sz="1000" spc="-10" dirty="0">
                <a:latin typeface="FC BARCELONA"/>
                <a:cs typeface="FC BARCELONA"/>
              </a:rPr>
              <a:t>preparats</a:t>
            </a:r>
            <a:r>
              <a:rPr lang="ca-ES" sz="1000" spc="-5" dirty="0">
                <a:latin typeface="FC BARCELONA"/>
                <a:cs typeface="FC BARCELONA"/>
              </a:rPr>
              <a:t> </a:t>
            </a:r>
            <a:r>
              <a:rPr lang="ca-ES" sz="1000" dirty="0">
                <a:latin typeface="FC BARCELONA"/>
                <a:cs typeface="FC BARCELONA"/>
              </a:rPr>
              <a:t>per la</a:t>
            </a:r>
            <a:r>
              <a:rPr lang="ca-ES" sz="1000" spc="-5" dirty="0">
                <a:latin typeface="FC BARCELONA"/>
                <a:cs typeface="FC BARCELONA"/>
              </a:rPr>
              <a:t> detecció i atenció a possibles revelacions o situacions de risc.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1807384" y="1302985"/>
            <a:ext cx="262890" cy="262890"/>
            <a:chOff x="1807384" y="1697576"/>
            <a:chExt cx="262890" cy="262890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51" y="1755089"/>
              <a:ext cx="111467" cy="1603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813099" y="1703291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501" y="251015"/>
                  </a:moveTo>
                  <a:lnTo>
                    <a:pt x="174353" y="241153"/>
                  </a:lnTo>
                  <a:lnTo>
                    <a:pt x="214245" y="214258"/>
                  </a:lnTo>
                  <a:lnTo>
                    <a:pt x="241140" y="174366"/>
                  </a:lnTo>
                  <a:lnTo>
                    <a:pt x="251002" y="125514"/>
                  </a:lnTo>
                  <a:lnTo>
                    <a:pt x="241140" y="76659"/>
                  </a:lnTo>
                  <a:lnTo>
                    <a:pt x="214245" y="36763"/>
                  </a:lnTo>
                  <a:lnTo>
                    <a:pt x="174353" y="9863"/>
                  </a:lnTo>
                  <a:lnTo>
                    <a:pt x="125501" y="0"/>
                  </a:lnTo>
                  <a:lnTo>
                    <a:pt x="76648" y="9863"/>
                  </a:lnTo>
                  <a:lnTo>
                    <a:pt x="36756" y="36763"/>
                  </a:lnTo>
                  <a:lnTo>
                    <a:pt x="9861" y="76659"/>
                  </a:lnTo>
                  <a:lnTo>
                    <a:pt x="0" y="125514"/>
                  </a:lnTo>
                  <a:lnTo>
                    <a:pt x="9861" y="174366"/>
                  </a:lnTo>
                  <a:lnTo>
                    <a:pt x="36756" y="214258"/>
                  </a:lnTo>
                  <a:lnTo>
                    <a:pt x="76648" y="241153"/>
                  </a:lnTo>
                  <a:lnTo>
                    <a:pt x="125501" y="251015"/>
                  </a:lnTo>
                  <a:close/>
                </a:path>
              </a:pathLst>
            </a:custGeom>
            <a:ln w="11430">
              <a:solidFill>
                <a:srgbClr val="EE7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788830" y="2794221"/>
            <a:ext cx="262890" cy="262890"/>
            <a:chOff x="1798383" y="2957576"/>
            <a:chExt cx="262890" cy="26289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521" y="3001764"/>
              <a:ext cx="84886" cy="17083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804098" y="2963291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501" y="251015"/>
                  </a:moveTo>
                  <a:lnTo>
                    <a:pt x="174353" y="241153"/>
                  </a:lnTo>
                  <a:lnTo>
                    <a:pt x="214245" y="214258"/>
                  </a:lnTo>
                  <a:lnTo>
                    <a:pt x="241140" y="174366"/>
                  </a:lnTo>
                  <a:lnTo>
                    <a:pt x="251002" y="125514"/>
                  </a:lnTo>
                  <a:lnTo>
                    <a:pt x="241140" y="76659"/>
                  </a:lnTo>
                  <a:lnTo>
                    <a:pt x="214245" y="36763"/>
                  </a:lnTo>
                  <a:lnTo>
                    <a:pt x="174353" y="9863"/>
                  </a:lnTo>
                  <a:lnTo>
                    <a:pt x="125501" y="0"/>
                  </a:lnTo>
                  <a:lnTo>
                    <a:pt x="76648" y="9863"/>
                  </a:lnTo>
                  <a:lnTo>
                    <a:pt x="36756" y="36763"/>
                  </a:lnTo>
                  <a:lnTo>
                    <a:pt x="9861" y="76659"/>
                  </a:lnTo>
                  <a:lnTo>
                    <a:pt x="0" y="125514"/>
                  </a:lnTo>
                  <a:lnTo>
                    <a:pt x="9861" y="174366"/>
                  </a:lnTo>
                  <a:lnTo>
                    <a:pt x="36756" y="214258"/>
                  </a:lnTo>
                  <a:lnTo>
                    <a:pt x="76648" y="241153"/>
                  </a:lnTo>
                  <a:lnTo>
                    <a:pt x="125501" y="251015"/>
                  </a:lnTo>
                  <a:close/>
                </a:path>
              </a:pathLst>
            </a:custGeom>
            <a:ln w="11430">
              <a:solidFill>
                <a:srgbClr val="EE7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6064693" y="1255731"/>
            <a:ext cx="262890" cy="262890"/>
            <a:chOff x="6469383" y="1697576"/>
            <a:chExt cx="262890" cy="262890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8847" y="1774759"/>
              <a:ext cx="208521" cy="13620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475098" y="1703291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59" h="251460">
                  <a:moveTo>
                    <a:pt x="125501" y="251015"/>
                  </a:moveTo>
                  <a:lnTo>
                    <a:pt x="174353" y="241153"/>
                  </a:lnTo>
                  <a:lnTo>
                    <a:pt x="214245" y="214258"/>
                  </a:lnTo>
                  <a:lnTo>
                    <a:pt x="241140" y="174366"/>
                  </a:lnTo>
                  <a:lnTo>
                    <a:pt x="251002" y="125514"/>
                  </a:lnTo>
                  <a:lnTo>
                    <a:pt x="241140" y="76659"/>
                  </a:lnTo>
                  <a:lnTo>
                    <a:pt x="214245" y="36763"/>
                  </a:lnTo>
                  <a:lnTo>
                    <a:pt x="174353" y="9863"/>
                  </a:lnTo>
                  <a:lnTo>
                    <a:pt x="125501" y="0"/>
                  </a:lnTo>
                  <a:lnTo>
                    <a:pt x="76648" y="9863"/>
                  </a:lnTo>
                  <a:lnTo>
                    <a:pt x="36756" y="36763"/>
                  </a:lnTo>
                  <a:lnTo>
                    <a:pt x="9861" y="76659"/>
                  </a:lnTo>
                  <a:lnTo>
                    <a:pt x="0" y="125514"/>
                  </a:lnTo>
                  <a:lnTo>
                    <a:pt x="9861" y="174366"/>
                  </a:lnTo>
                  <a:lnTo>
                    <a:pt x="36756" y="214258"/>
                  </a:lnTo>
                  <a:lnTo>
                    <a:pt x="76648" y="241153"/>
                  </a:lnTo>
                  <a:lnTo>
                    <a:pt x="125501" y="251015"/>
                  </a:lnTo>
                  <a:close/>
                </a:path>
              </a:pathLst>
            </a:custGeom>
            <a:ln w="11430">
              <a:solidFill>
                <a:srgbClr val="EE7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164671" y="1165140"/>
            <a:ext cx="262890" cy="262890"/>
            <a:chOff x="8278383" y="1697576"/>
            <a:chExt cx="262890" cy="262890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16749" y="1735954"/>
              <a:ext cx="185699" cy="18569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284098" y="1703291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59" h="251460">
                  <a:moveTo>
                    <a:pt x="125501" y="251015"/>
                  </a:moveTo>
                  <a:lnTo>
                    <a:pt x="174353" y="241153"/>
                  </a:lnTo>
                  <a:lnTo>
                    <a:pt x="214245" y="214258"/>
                  </a:lnTo>
                  <a:lnTo>
                    <a:pt x="241140" y="174366"/>
                  </a:lnTo>
                  <a:lnTo>
                    <a:pt x="251002" y="125514"/>
                  </a:lnTo>
                  <a:lnTo>
                    <a:pt x="241140" y="76659"/>
                  </a:lnTo>
                  <a:lnTo>
                    <a:pt x="214245" y="36763"/>
                  </a:lnTo>
                  <a:lnTo>
                    <a:pt x="174353" y="9863"/>
                  </a:lnTo>
                  <a:lnTo>
                    <a:pt x="125501" y="0"/>
                  </a:lnTo>
                  <a:lnTo>
                    <a:pt x="76648" y="9863"/>
                  </a:lnTo>
                  <a:lnTo>
                    <a:pt x="36756" y="36763"/>
                  </a:lnTo>
                  <a:lnTo>
                    <a:pt x="9861" y="76659"/>
                  </a:lnTo>
                  <a:lnTo>
                    <a:pt x="0" y="125514"/>
                  </a:lnTo>
                  <a:lnTo>
                    <a:pt x="9861" y="174366"/>
                  </a:lnTo>
                  <a:lnTo>
                    <a:pt x="36756" y="214258"/>
                  </a:lnTo>
                  <a:lnTo>
                    <a:pt x="76648" y="241153"/>
                  </a:lnTo>
                  <a:lnTo>
                    <a:pt x="125501" y="251015"/>
                  </a:lnTo>
                  <a:close/>
                </a:path>
              </a:pathLst>
            </a:custGeom>
            <a:ln w="11430">
              <a:solidFill>
                <a:srgbClr val="EE7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14">
            <a:extLst>
              <a:ext uri="{FF2B5EF4-FFF2-40B4-BE49-F238E27FC236}">
                <a16:creationId xmlns:a16="http://schemas.microsoft.com/office/drawing/2014/main" id="{C4CBA262-2857-A031-CC64-A28F98B777DE}"/>
              </a:ext>
            </a:extLst>
          </p:cNvPr>
          <p:cNvSpPr/>
          <p:nvPr/>
        </p:nvSpPr>
        <p:spPr>
          <a:xfrm>
            <a:off x="8964003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154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1">
            <a:extLst>
              <a:ext uri="{FF2B5EF4-FFF2-40B4-BE49-F238E27FC236}">
                <a16:creationId xmlns:a16="http://schemas.microsoft.com/office/drawing/2014/main" id="{B2682FED-46C3-BEB7-E09D-D547E2AFC7EE}"/>
              </a:ext>
            </a:extLst>
          </p:cNvPr>
          <p:cNvGrpSpPr/>
          <p:nvPr/>
        </p:nvGrpSpPr>
        <p:grpSpPr>
          <a:xfrm>
            <a:off x="716101" y="1637590"/>
            <a:ext cx="12700" cy="739140"/>
            <a:chOff x="719999" y="1744965"/>
            <a:chExt cx="12700" cy="739140"/>
          </a:xfrm>
        </p:grpSpPr>
        <p:sp>
          <p:nvSpPr>
            <p:cNvPr id="45" name="object 12">
              <a:extLst>
                <a:ext uri="{FF2B5EF4-FFF2-40B4-BE49-F238E27FC236}">
                  <a16:creationId xmlns:a16="http://schemas.microsoft.com/office/drawing/2014/main" id="{2F074037-0B58-6A6E-F2FC-D3828B56C17C}"/>
                </a:ext>
              </a:extLst>
            </p:cNvPr>
            <p:cNvSpPr/>
            <p:nvPr/>
          </p:nvSpPr>
          <p:spPr>
            <a:xfrm>
              <a:off x="726349" y="1789516"/>
              <a:ext cx="0" cy="668655"/>
            </a:xfrm>
            <a:custGeom>
              <a:avLst/>
              <a:gdLst/>
              <a:ahLst/>
              <a:cxnLst/>
              <a:rect l="l" t="t" r="r" b="b"/>
              <a:pathLst>
                <a:path h="668655">
                  <a:moveTo>
                    <a:pt x="0" y="0"/>
                  </a:moveTo>
                  <a:lnTo>
                    <a:pt x="0" y="668515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FE09B69F-3DE3-D45D-1B9A-F9F3E68FAAF1}"/>
                </a:ext>
              </a:extLst>
            </p:cNvPr>
            <p:cNvSpPr/>
            <p:nvPr/>
          </p:nvSpPr>
          <p:spPr>
            <a:xfrm>
              <a:off x="719988" y="1744967"/>
              <a:ext cx="12700" cy="739140"/>
            </a:xfrm>
            <a:custGeom>
              <a:avLst/>
              <a:gdLst/>
              <a:ahLst/>
              <a:cxnLst/>
              <a:rect l="l" t="t" r="r" b="b"/>
              <a:pathLst>
                <a:path w="12700" h="739139">
                  <a:moveTo>
                    <a:pt x="12700" y="732167"/>
                  </a:moveTo>
                  <a:lnTo>
                    <a:pt x="10845" y="727684"/>
                  </a:lnTo>
                  <a:lnTo>
                    <a:pt x="6350" y="725817"/>
                  </a:lnTo>
                  <a:lnTo>
                    <a:pt x="1866" y="727684"/>
                  </a:lnTo>
                  <a:lnTo>
                    <a:pt x="0" y="732167"/>
                  </a:lnTo>
                  <a:lnTo>
                    <a:pt x="1866" y="736663"/>
                  </a:lnTo>
                  <a:lnTo>
                    <a:pt x="6350" y="738517"/>
                  </a:lnTo>
                  <a:lnTo>
                    <a:pt x="10845" y="736663"/>
                  </a:lnTo>
                  <a:lnTo>
                    <a:pt x="12700" y="732167"/>
                  </a:lnTo>
                  <a:close/>
                </a:path>
                <a:path w="12700" h="739139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EE7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36">
            <a:extLst>
              <a:ext uri="{FF2B5EF4-FFF2-40B4-BE49-F238E27FC236}">
                <a16:creationId xmlns:a16="http://schemas.microsoft.com/office/drawing/2014/main" id="{0C608716-CBC5-FA56-357E-0210748BFB8D}"/>
              </a:ext>
            </a:extLst>
          </p:cNvPr>
          <p:cNvGrpSpPr/>
          <p:nvPr/>
        </p:nvGrpSpPr>
        <p:grpSpPr>
          <a:xfrm>
            <a:off x="8122531" y="2784267"/>
            <a:ext cx="346710" cy="266700"/>
            <a:chOff x="1788226" y="2722227"/>
            <a:chExt cx="346710" cy="266700"/>
          </a:xfrm>
        </p:grpSpPr>
        <p:sp>
          <p:nvSpPr>
            <p:cNvPr id="4" name="object 37">
              <a:extLst>
                <a:ext uri="{FF2B5EF4-FFF2-40B4-BE49-F238E27FC236}">
                  <a16:creationId xmlns:a16="http://schemas.microsoft.com/office/drawing/2014/main" id="{09105911-1194-DC00-01AF-98F643BA7026}"/>
                </a:ext>
              </a:extLst>
            </p:cNvPr>
            <p:cNvSpPr/>
            <p:nvPr/>
          </p:nvSpPr>
          <p:spPr>
            <a:xfrm>
              <a:off x="1788226" y="2722227"/>
              <a:ext cx="346710" cy="266700"/>
            </a:xfrm>
            <a:custGeom>
              <a:avLst/>
              <a:gdLst/>
              <a:ahLst/>
              <a:cxnLst/>
              <a:rect l="l" t="t" r="r" b="b"/>
              <a:pathLst>
                <a:path w="346710" h="266700">
                  <a:moveTo>
                    <a:pt x="314464" y="0"/>
                  </a:moveTo>
                  <a:lnTo>
                    <a:pt x="32105" y="0"/>
                  </a:lnTo>
                  <a:lnTo>
                    <a:pt x="27698" y="4406"/>
                  </a:lnTo>
                  <a:lnTo>
                    <a:pt x="27698" y="186029"/>
                  </a:lnTo>
                  <a:lnTo>
                    <a:pt x="266" y="240245"/>
                  </a:lnTo>
                  <a:lnTo>
                    <a:pt x="63" y="241020"/>
                  </a:lnTo>
                  <a:lnTo>
                    <a:pt x="0" y="261200"/>
                  </a:lnTo>
                  <a:lnTo>
                    <a:pt x="5232" y="266433"/>
                  </a:lnTo>
                  <a:lnTo>
                    <a:pt x="341337" y="266433"/>
                  </a:lnTo>
                  <a:lnTo>
                    <a:pt x="346570" y="261200"/>
                  </a:lnTo>
                  <a:lnTo>
                    <a:pt x="346567" y="256285"/>
                  </a:lnTo>
                  <a:lnTo>
                    <a:pt x="10833" y="256285"/>
                  </a:lnTo>
                  <a:lnTo>
                    <a:pt x="10147" y="255600"/>
                  </a:lnTo>
                  <a:lnTo>
                    <a:pt x="10147" y="246964"/>
                  </a:lnTo>
                  <a:lnTo>
                    <a:pt x="346561" y="246964"/>
                  </a:lnTo>
                  <a:lnTo>
                    <a:pt x="346506" y="241020"/>
                  </a:lnTo>
                  <a:lnTo>
                    <a:pt x="346303" y="240245"/>
                  </a:lnTo>
                  <a:lnTo>
                    <a:pt x="346024" y="239585"/>
                  </a:lnTo>
                  <a:lnTo>
                    <a:pt x="344614" y="236804"/>
                  </a:lnTo>
                  <a:lnTo>
                    <a:pt x="13335" y="236804"/>
                  </a:lnTo>
                  <a:lnTo>
                    <a:pt x="35890" y="192316"/>
                  </a:lnTo>
                  <a:lnTo>
                    <a:pt x="322058" y="192316"/>
                  </a:lnTo>
                  <a:lnTo>
                    <a:pt x="318871" y="186029"/>
                  </a:lnTo>
                  <a:lnTo>
                    <a:pt x="318871" y="182168"/>
                  </a:lnTo>
                  <a:lnTo>
                    <a:pt x="37846" y="182168"/>
                  </a:lnTo>
                  <a:lnTo>
                    <a:pt x="37846" y="10159"/>
                  </a:lnTo>
                  <a:lnTo>
                    <a:pt x="318871" y="10159"/>
                  </a:lnTo>
                  <a:lnTo>
                    <a:pt x="318871" y="4406"/>
                  </a:lnTo>
                  <a:lnTo>
                    <a:pt x="314464" y="0"/>
                  </a:lnTo>
                  <a:close/>
                </a:path>
                <a:path w="346710" h="266700">
                  <a:moveTo>
                    <a:pt x="346561" y="246964"/>
                  </a:moveTo>
                  <a:lnTo>
                    <a:pt x="336423" y="246964"/>
                  </a:lnTo>
                  <a:lnTo>
                    <a:pt x="336423" y="255600"/>
                  </a:lnTo>
                  <a:lnTo>
                    <a:pt x="335737" y="256285"/>
                  </a:lnTo>
                  <a:lnTo>
                    <a:pt x="346567" y="256285"/>
                  </a:lnTo>
                  <a:lnTo>
                    <a:pt x="346561" y="246964"/>
                  </a:lnTo>
                  <a:close/>
                </a:path>
                <a:path w="346710" h="266700">
                  <a:moveTo>
                    <a:pt x="211162" y="209486"/>
                  </a:moveTo>
                  <a:lnTo>
                    <a:pt x="135407" y="209486"/>
                  </a:lnTo>
                  <a:lnTo>
                    <a:pt x="131622" y="212369"/>
                  </a:lnTo>
                  <a:lnTo>
                    <a:pt x="124879" y="236804"/>
                  </a:lnTo>
                  <a:lnTo>
                    <a:pt x="135407" y="236804"/>
                  </a:lnTo>
                  <a:lnTo>
                    <a:pt x="140144" y="219633"/>
                  </a:lnTo>
                  <a:lnTo>
                    <a:pt x="216952" y="219633"/>
                  </a:lnTo>
                  <a:lnTo>
                    <a:pt x="214947" y="212369"/>
                  </a:lnTo>
                  <a:lnTo>
                    <a:pt x="211162" y="209486"/>
                  </a:lnTo>
                  <a:close/>
                </a:path>
                <a:path w="346710" h="266700">
                  <a:moveTo>
                    <a:pt x="216952" y="219633"/>
                  </a:moveTo>
                  <a:lnTo>
                    <a:pt x="206425" y="219633"/>
                  </a:lnTo>
                  <a:lnTo>
                    <a:pt x="211162" y="236804"/>
                  </a:lnTo>
                  <a:lnTo>
                    <a:pt x="221691" y="236804"/>
                  </a:lnTo>
                  <a:lnTo>
                    <a:pt x="216952" y="219633"/>
                  </a:lnTo>
                  <a:close/>
                </a:path>
                <a:path w="346710" h="266700">
                  <a:moveTo>
                    <a:pt x="322058" y="192316"/>
                  </a:moveTo>
                  <a:lnTo>
                    <a:pt x="310680" y="192316"/>
                  </a:lnTo>
                  <a:lnTo>
                    <a:pt x="333235" y="236804"/>
                  </a:lnTo>
                  <a:lnTo>
                    <a:pt x="344614" y="236804"/>
                  </a:lnTo>
                  <a:lnTo>
                    <a:pt x="322058" y="192316"/>
                  </a:lnTo>
                  <a:close/>
                </a:path>
                <a:path w="346710" h="266700">
                  <a:moveTo>
                    <a:pt x="318871" y="10159"/>
                  </a:moveTo>
                  <a:lnTo>
                    <a:pt x="308711" y="10159"/>
                  </a:lnTo>
                  <a:lnTo>
                    <a:pt x="308711" y="182168"/>
                  </a:lnTo>
                  <a:lnTo>
                    <a:pt x="318871" y="182168"/>
                  </a:lnTo>
                  <a:lnTo>
                    <a:pt x="318871" y="10159"/>
                  </a:lnTo>
                  <a:close/>
                </a:path>
              </a:pathLst>
            </a:custGeom>
            <a:solidFill>
              <a:srgbClr val="EE7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38">
              <a:extLst>
                <a:ext uri="{FF2B5EF4-FFF2-40B4-BE49-F238E27FC236}">
                  <a16:creationId xmlns:a16="http://schemas.microsoft.com/office/drawing/2014/main" id="{CAF5BFF5-20D6-5381-DE45-3A93618C512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6905" y="2743216"/>
              <a:ext cx="249213" cy="150347"/>
            </a:xfrm>
            <a:prstGeom prst="rect">
              <a:avLst/>
            </a:prstGeom>
          </p:spPr>
        </p:pic>
      </p:grpSp>
      <p:sp>
        <p:nvSpPr>
          <p:cNvPr id="20" name="object 18">
            <a:extLst>
              <a:ext uri="{FF2B5EF4-FFF2-40B4-BE49-F238E27FC236}">
                <a16:creationId xmlns:a16="http://schemas.microsoft.com/office/drawing/2014/main" id="{F5827D9D-673F-0B6E-E208-8F6FC9E2A416}"/>
              </a:ext>
            </a:extLst>
          </p:cNvPr>
          <p:cNvSpPr txBox="1"/>
          <p:nvPr/>
        </p:nvSpPr>
        <p:spPr>
          <a:xfrm>
            <a:off x="6890430" y="2718941"/>
            <a:ext cx="650240" cy="4013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80"/>
              </a:spcBef>
            </a:pPr>
            <a:r>
              <a:rPr sz="1300" b="1" spc="-10" dirty="0">
                <a:solidFill>
                  <a:srgbClr val="EE731F"/>
                </a:solidFill>
                <a:latin typeface="FC BARCELONA"/>
                <a:cs typeface="FC BARCELONA"/>
              </a:rPr>
              <a:t>C</a:t>
            </a:r>
            <a:r>
              <a:rPr sz="1300" b="1" spc="10" dirty="0">
                <a:solidFill>
                  <a:srgbClr val="EE731F"/>
                </a:solidFill>
                <a:latin typeface="FC BARCELONA"/>
                <a:cs typeface="FC BARCELONA"/>
              </a:rPr>
              <a:t>AMPUS  </a:t>
            </a:r>
            <a:r>
              <a:rPr sz="1300" b="1" spc="5" dirty="0">
                <a:solidFill>
                  <a:srgbClr val="EE731F"/>
                </a:solidFill>
                <a:latin typeface="FC BARCELONA"/>
                <a:cs typeface="FC BARCELONA"/>
              </a:rPr>
              <a:t>ON</a:t>
            </a:r>
            <a:r>
              <a:rPr sz="1300" b="1" spc="-40" dirty="0">
                <a:solidFill>
                  <a:srgbClr val="EE731F"/>
                </a:solidFill>
                <a:latin typeface="FC BARCELONA"/>
                <a:cs typeface="FC BARCELONA"/>
              </a:rPr>
              <a:t> </a:t>
            </a:r>
            <a:r>
              <a:rPr sz="1300" b="1" spc="10" dirty="0">
                <a:solidFill>
                  <a:srgbClr val="EE731F"/>
                </a:solidFill>
                <a:latin typeface="FC BARCELONA"/>
                <a:cs typeface="FC BARCELONA"/>
              </a:rPr>
              <a:t>LINE</a:t>
            </a:r>
            <a:endParaRPr sz="1300" dirty="0">
              <a:latin typeface="FC BARCELONA"/>
              <a:cs typeface="FC BARCELONA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64724802-850F-0AAF-4710-01D901D2E550}"/>
              </a:ext>
            </a:extLst>
          </p:cNvPr>
          <p:cNvSpPr txBox="1"/>
          <p:nvPr/>
        </p:nvSpPr>
        <p:spPr>
          <a:xfrm>
            <a:off x="6876256" y="3184633"/>
            <a:ext cx="195985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a-ES" sz="1000" dirty="0" err="1">
                <a:latin typeface="FC BARCELONA"/>
                <a:cs typeface="FC BARCELONA"/>
              </a:rPr>
              <a:t>Moodle</a:t>
            </a:r>
            <a:r>
              <a:rPr lang="ca-ES" sz="1000" dirty="0">
                <a:latin typeface="FC BARCELONA"/>
                <a:cs typeface="FC BARCELONA"/>
              </a:rPr>
              <a:t> </a:t>
            </a:r>
            <a:br>
              <a:rPr lang="ca-ES" sz="1000" dirty="0">
                <a:latin typeface="FC BARCELONA"/>
                <a:cs typeface="FC BARCELONA"/>
              </a:rPr>
            </a:br>
            <a:r>
              <a:rPr lang="ca-ES" sz="1000" dirty="0">
                <a:latin typeface="FC BARCELONA"/>
                <a:cs typeface="FC BARCELONA"/>
              </a:rPr>
              <a:t>pel </a:t>
            </a:r>
            <a:r>
              <a:rPr lang="ca-ES" sz="1000" b="1" dirty="0">
                <a:latin typeface="FC BARCELONA"/>
                <a:cs typeface="FC BARCELONA"/>
              </a:rPr>
              <a:t>contingut i acompanyament </a:t>
            </a:r>
            <a:br>
              <a:rPr lang="ca-ES" sz="1000" b="1" dirty="0">
                <a:latin typeface="FC BARCELONA"/>
                <a:cs typeface="FC BARCELONA"/>
              </a:rPr>
            </a:br>
            <a:r>
              <a:rPr lang="ca-ES" sz="1000" dirty="0">
                <a:latin typeface="FC BARCELONA"/>
                <a:cs typeface="FC BARCELONA"/>
              </a:rPr>
              <a:t>de totes les fases del</a:t>
            </a:r>
            <a:r>
              <a:rPr lang="ca-ES" sz="1000" spc="-5" dirty="0">
                <a:latin typeface="FC BARCELONA"/>
                <a:cs typeface="FC BARCELONA"/>
              </a:rPr>
              <a:t> </a:t>
            </a:r>
            <a:r>
              <a:rPr lang="ca-ES" sz="1000" spc="-10" dirty="0">
                <a:latin typeface="FC BARCELONA"/>
                <a:cs typeface="FC BARCELONA"/>
              </a:rPr>
              <a:t>programa</a:t>
            </a:r>
            <a:endParaRPr lang="ca-ES" sz="1000" dirty="0">
              <a:latin typeface="FC BARCELONA"/>
              <a:cs typeface="FC BARCELONA"/>
            </a:endParaRPr>
          </a:p>
        </p:txBody>
      </p:sp>
      <p:grpSp>
        <p:nvGrpSpPr>
          <p:cNvPr id="22" name="object 23">
            <a:extLst>
              <a:ext uri="{FF2B5EF4-FFF2-40B4-BE49-F238E27FC236}">
                <a16:creationId xmlns:a16="http://schemas.microsoft.com/office/drawing/2014/main" id="{C1B0F5A6-4E7C-DC61-3A88-321F9E1F7A07}"/>
              </a:ext>
            </a:extLst>
          </p:cNvPr>
          <p:cNvGrpSpPr/>
          <p:nvPr/>
        </p:nvGrpSpPr>
        <p:grpSpPr>
          <a:xfrm>
            <a:off x="2339752" y="1206773"/>
            <a:ext cx="45719" cy="3243615"/>
            <a:chOff x="5352840" y="2682504"/>
            <a:chExt cx="12700" cy="897890"/>
          </a:xfrm>
        </p:grpSpPr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9C04BE0E-E739-16EC-0F8C-09E66EA44469}"/>
                </a:ext>
              </a:extLst>
            </p:cNvPr>
            <p:cNvSpPr/>
            <p:nvPr/>
          </p:nvSpPr>
          <p:spPr>
            <a:xfrm>
              <a:off x="5359190" y="2727332"/>
              <a:ext cx="0" cy="827405"/>
            </a:xfrm>
            <a:custGeom>
              <a:avLst/>
              <a:gdLst/>
              <a:ahLst/>
              <a:cxnLst/>
              <a:rect l="l" t="t" r="r" b="b"/>
              <a:pathLst>
                <a:path h="827404">
                  <a:moveTo>
                    <a:pt x="0" y="0"/>
                  </a:moveTo>
                  <a:lnTo>
                    <a:pt x="0" y="827278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5">
              <a:extLst>
                <a:ext uri="{FF2B5EF4-FFF2-40B4-BE49-F238E27FC236}">
                  <a16:creationId xmlns:a16="http://schemas.microsoft.com/office/drawing/2014/main" id="{228CDB90-F8E9-7436-F50F-51376AAEDFC1}"/>
                </a:ext>
              </a:extLst>
            </p:cNvPr>
            <p:cNvSpPr/>
            <p:nvPr/>
          </p:nvSpPr>
          <p:spPr>
            <a:xfrm>
              <a:off x="5352834" y="2682506"/>
              <a:ext cx="12700" cy="897890"/>
            </a:xfrm>
            <a:custGeom>
              <a:avLst/>
              <a:gdLst/>
              <a:ahLst/>
              <a:cxnLst/>
              <a:rect l="l" t="t" r="r" b="b"/>
              <a:pathLst>
                <a:path w="12700" h="897889">
                  <a:moveTo>
                    <a:pt x="12700" y="891349"/>
                  </a:moveTo>
                  <a:lnTo>
                    <a:pt x="10845" y="886866"/>
                  </a:lnTo>
                  <a:lnTo>
                    <a:pt x="6350" y="884999"/>
                  </a:lnTo>
                  <a:lnTo>
                    <a:pt x="1854" y="886866"/>
                  </a:lnTo>
                  <a:lnTo>
                    <a:pt x="0" y="891349"/>
                  </a:lnTo>
                  <a:lnTo>
                    <a:pt x="1854" y="895845"/>
                  </a:lnTo>
                  <a:lnTo>
                    <a:pt x="6350" y="897699"/>
                  </a:lnTo>
                  <a:lnTo>
                    <a:pt x="10845" y="895845"/>
                  </a:lnTo>
                  <a:lnTo>
                    <a:pt x="12700" y="891349"/>
                  </a:lnTo>
                  <a:close/>
                </a:path>
                <a:path w="12700" h="897889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EE7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23">
            <a:extLst>
              <a:ext uri="{FF2B5EF4-FFF2-40B4-BE49-F238E27FC236}">
                <a16:creationId xmlns:a16="http://schemas.microsoft.com/office/drawing/2014/main" id="{41879354-C328-9642-8F7A-4C0244A5F5B8}"/>
              </a:ext>
            </a:extLst>
          </p:cNvPr>
          <p:cNvGrpSpPr/>
          <p:nvPr/>
        </p:nvGrpSpPr>
        <p:grpSpPr>
          <a:xfrm>
            <a:off x="6681357" y="1259261"/>
            <a:ext cx="50883" cy="2489780"/>
            <a:chOff x="5352840" y="2682504"/>
            <a:chExt cx="12700" cy="897890"/>
          </a:xfrm>
        </p:grpSpPr>
        <p:sp>
          <p:nvSpPr>
            <p:cNvPr id="36" name="object 24">
              <a:extLst>
                <a:ext uri="{FF2B5EF4-FFF2-40B4-BE49-F238E27FC236}">
                  <a16:creationId xmlns:a16="http://schemas.microsoft.com/office/drawing/2014/main" id="{A183098F-7021-9712-FDB3-1EB00897E052}"/>
                </a:ext>
              </a:extLst>
            </p:cNvPr>
            <p:cNvSpPr/>
            <p:nvPr/>
          </p:nvSpPr>
          <p:spPr>
            <a:xfrm>
              <a:off x="5359190" y="2727332"/>
              <a:ext cx="0" cy="827405"/>
            </a:xfrm>
            <a:custGeom>
              <a:avLst/>
              <a:gdLst/>
              <a:ahLst/>
              <a:cxnLst/>
              <a:rect l="l" t="t" r="r" b="b"/>
              <a:pathLst>
                <a:path h="827404">
                  <a:moveTo>
                    <a:pt x="0" y="0"/>
                  </a:moveTo>
                  <a:lnTo>
                    <a:pt x="0" y="827278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5">
              <a:extLst>
                <a:ext uri="{FF2B5EF4-FFF2-40B4-BE49-F238E27FC236}">
                  <a16:creationId xmlns:a16="http://schemas.microsoft.com/office/drawing/2014/main" id="{0FA889E4-530E-FB8B-16D4-99038ABA8B3A}"/>
                </a:ext>
              </a:extLst>
            </p:cNvPr>
            <p:cNvSpPr/>
            <p:nvPr/>
          </p:nvSpPr>
          <p:spPr>
            <a:xfrm>
              <a:off x="5352834" y="2682506"/>
              <a:ext cx="12700" cy="897890"/>
            </a:xfrm>
            <a:custGeom>
              <a:avLst/>
              <a:gdLst/>
              <a:ahLst/>
              <a:cxnLst/>
              <a:rect l="l" t="t" r="r" b="b"/>
              <a:pathLst>
                <a:path w="12700" h="897889">
                  <a:moveTo>
                    <a:pt x="12700" y="891349"/>
                  </a:moveTo>
                  <a:lnTo>
                    <a:pt x="10845" y="886866"/>
                  </a:lnTo>
                  <a:lnTo>
                    <a:pt x="6350" y="884999"/>
                  </a:lnTo>
                  <a:lnTo>
                    <a:pt x="1854" y="886866"/>
                  </a:lnTo>
                  <a:lnTo>
                    <a:pt x="0" y="891349"/>
                  </a:lnTo>
                  <a:lnTo>
                    <a:pt x="1854" y="895845"/>
                  </a:lnTo>
                  <a:lnTo>
                    <a:pt x="6350" y="897699"/>
                  </a:lnTo>
                  <a:lnTo>
                    <a:pt x="10845" y="895845"/>
                  </a:lnTo>
                  <a:lnTo>
                    <a:pt x="12700" y="891349"/>
                  </a:lnTo>
                  <a:close/>
                </a:path>
                <a:path w="12700" h="897889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EE7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ectangle: cantonades arrodonides 18">
            <a:extLst>
              <a:ext uri="{FF2B5EF4-FFF2-40B4-BE49-F238E27FC236}">
                <a16:creationId xmlns:a16="http://schemas.microsoft.com/office/drawing/2014/main" id="{2181854E-D4C6-C3AB-5525-94F300E4A5E5}"/>
              </a:ext>
            </a:extLst>
          </p:cNvPr>
          <p:cNvSpPr/>
          <p:nvPr/>
        </p:nvSpPr>
        <p:spPr>
          <a:xfrm>
            <a:off x="6156176" y="3941852"/>
            <a:ext cx="2611408" cy="772474"/>
          </a:xfrm>
          <a:prstGeom prst="roundRect">
            <a:avLst/>
          </a:prstGeom>
          <a:solidFill>
            <a:srgbClr val="EE7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object 16"/>
          <p:cNvSpPr txBox="1"/>
          <p:nvPr/>
        </p:nvSpPr>
        <p:spPr>
          <a:xfrm>
            <a:off x="6692731" y="3974950"/>
            <a:ext cx="2166294" cy="684162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5"/>
              </a:spcBef>
            </a:pPr>
            <a:r>
              <a:rPr lang="es-ES" sz="1000" spc="5" dirty="0">
                <a:solidFill>
                  <a:schemeClr val="bg1"/>
                </a:solidFill>
                <a:latin typeface="FC BARCELONA"/>
                <a:cs typeface="FC BARCELONA"/>
              </a:rPr>
              <a:t>INSCRIU JA EL TEU CENTRE AQUÍ: </a:t>
            </a:r>
            <a:r>
              <a:rPr lang="it-IT" sz="13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C BARCELONA"/>
                <a:cs typeface="FC BARCELONA"/>
                <a:hlinkClick r:id="rId8"/>
              </a:rPr>
              <a:t>https://bit.ly/3SSG9V7</a:t>
            </a:r>
            <a:br>
              <a:rPr lang="it-IT" sz="13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C BARCELONA"/>
                <a:cs typeface="FC BARCELONA"/>
              </a:rPr>
            </a:br>
            <a:r>
              <a:rPr lang="it-IT" sz="1000" spc="-5" dirty="0">
                <a:solidFill>
                  <a:schemeClr val="bg1"/>
                </a:solidFill>
                <a:latin typeface="FC BARCELONA"/>
                <a:cs typeface="FC BARCELONA"/>
              </a:rPr>
              <a:t>indicant codi </a:t>
            </a:r>
            <a:r>
              <a:rPr lang="it-IT" sz="1000" dirty="0">
                <a:solidFill>
                  <a:schemeClr val="bg1"/>
                </a:solidFill>
                <a:latin typeface="FC BARCELONA"/>
                <a:cs typeface="FC BARCELONA"/>
              </a:rPr>
              <a:t>del </a:t>
            </a:r>
            <a:r>
              <a:rPr lang="it-IT" sz="1000" spc="-10" dirty="0">
                <a:solidFill>
                  <a:schemeClr val="bg1"/>
                </a:solidFill>
                <a:latin typeface="FC BARCELONA"/>
                <a:cs typeface="FC BARCELONA"/>
              </a:rPr>
              <a:t>centre</a:t>
            </a:r>
            <a:r>
              <a:rPr lang="it-IT" sz="1000" spc="-5" dirty="0">
                <a:solidFill>
                  <a:schemeClr val="bg1"/>
                </a:solidFill>
                <a:latin typeface="FC BARCELONA"/>
                <a:cs typeface="FC BARCELONA"/>
              </a:rPr>
              <a:t> </a:t>
            </a:r>
            <a:r>
              <a:rPr lang="it-IT" sz="1000" dirty="0">
                <a:solidFill>
                  <a:schemeClr val="bg1"/>
                </a:solidFill>
                <a:latin typeface="FC BARCELONA"/>
                <a:cs typeface="FC BARCELONA"/>
              </a:rPr>
              <a:t>i </a:t>
            </a:r>
            <a:r>
              <a:rPr lang="it-IT" sz="1000" spc="-5" dirty="0">
                <a:solidFill>
                  <a:schemeClr val="bg1"/>
                </a:solidFill>
                <a:latin typeface="FC BARCELONA"/>
                <a:cs typeface="FC BARCELONA"/>
              </a:rPr>
              <a:t>persona </a:t>
            </a:r>
            <a:r>
              <a:rPr lang="it-IT" sz="1000" dirty="0">
                <a:solidFill>
                  <a:schemeClr val="bg1"/>
                </a:solidFill>
                <a:latin typeface="FC BARCELONA"/>
                <a:cs typeface="FC BARCELONA"/>
              </a:rPr>
              <a:t>de </a:t>
            </a:r>
            <a:r>
              <a:rPr lang="it-IT" sz="1000" spc="-10" dirty="0">
                <a:solidFill>
                  <a:schemeClr val="bg1"/>
                </a:solidFill>
                <a:latin typeface="FC BARCELONA"/>
                <a:cs typeface="FC BARCELONA"/>
              </a:rPr>
              <a:t>contacte</a:t>
            </a:r>
            <a:endParaRPr lang="it-IT" sz="1000" dirty="0">
              <a:solidFill>
                <a:schemeClr val="bg1"/>
              </a:solidFill>
              <a:latin typeface="FC BARCELONA"/>
              <a:cs typeface="FC BARCELONA"/>
            </a:endParaRPr>
          </a:p>
        </p:txBody>
      </p:sp>
      <p:pic>
        <p:nvPicPr>
          <p:cNvPr id="26" name="Gràfic 25" descr="Double Tap Gesture with solid fill">
            <a:extLst>
              <a:ext uri="{FF2B5EF4-FFF2-40B4-BE49-F238E27FC236}">
                <a16:creationId xmlns:a16="http://schemas.microsoft.com/office/drawing/2014/main" id="{D5A77785-78CA-3FE4-3D9B-3EC29E2779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49633" y="4045482"/>
            <a:ext cx="543098" cy="543098"/>
          </a:xfrm>
          <a:prstGeom prst="rect">
            <a:avLst/>
          </a:prstGeom>
        </p:spPr>
      </p:pic>
      <p:pic>
        <p:nvPicPr>
          <p:cNvPr id="17" name="Fundacio BARCA + 25 ANYS H RGB-04.png" descr="Fundacio BARCA + 25 ANYS H RGB-04.png">
            <a:extLst>
              <a:ext uri="{FF2B5EF4-FFF2-40B4-BE49-F238E27FC236}">
                <a16:creationId xmlns:a16="http://schemas.microsoft.com/office/drawing/2014/main" id="{948F2546-2A19-9B21-455A-2CF63162EFF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" r="33213"/>
          <a:stretch/>
        </p:blipFill>
        <p:spPr>
          <a:xfrm>
            <a:off x="280080" y="123629"/>
            <a:ext cx="582676" cy="291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tge 17" descr="Imatge que conté text&#10;&#10;Descripció generada automàticament">
            <a:extLst>
              <a:ext uri="{FF2B5EF4-FFF2-40B4-BE49-F238E27FC236}">
                <a16:creationId xmlns:a16="http://schemas.microsoft.com/office/drawing/2014/main" id="{804089D1-5C37-C795-68FD-6AEFBCAB6C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4" y="164135"/>
            <a:ext cx="582676" cy="1953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3178" y="1219473"/>
            <a:ext cx="2559149" cy="1215049"/>
          </a:xfrm>
          <a:custGeom>
            <a:avLst/>
            <a:gdLst/>
            <a:ahLst/>
            <a:cxnLst/>
            <a:rect l="l" t="t" r="r" b="b"/>
            <a:pathLst>
              <a:path w="2406015" h="1249680">
                <a:moveTo>
                  <a:pt x="2253246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96695"/>
                </a:lnTo>
                <a:lnTo>
                  <a:pt x="7769" y="1144868"/>
                </a:lnTo>
                <a:lnTo>
                  <a:pt x="29405" y="1186704"/>
                </a:lnTo>
                <a:lnTo>
                  <a:pt x="62396" y="1219693"/>
                </a:lnTo>
                <a:lnTo>
                  <a:pt x="104231" y="1241327"/>
                </a:lnTo>
                <a:lnTo>
                  <a:pt x="152400" y="1249095"/>
                </a:lnTo>
                <a:lnTo>
                  <a:pt x="2253246" y="1249095"/>
                </a:lnTo>
                <a:lnTo>
                  <a:pt x="2301419" y="1241327"/>
                </a:lnTo>
                <a:lnTo>
                  <a:pt x="2343255" y="1219693"/>
                </a:lnTo>
                <a:lnTo>
                  <a:pt x="2376244" y="1186704"/>
                </a:lnTo>
                <a:lnTo>
                  <a:pt x="2397877" y="1144868"/>
                </a:lnTo>
                <a:lnTo>
                  <a:pt x="2405646" y="1096695"/>
                </a:lnTo>
                <a:lnTo>
                  <a:pt x="2405646" y="152400"/>
                </a:lnTo>
                <a:lnTo>
                  <a:pt x="2397877" y="104231"/>
                </a:lnTo>
                <a:lnTo>
                  <a:pt x="2376244" y="62396"/>
                </a:lnTo>
                <a:lnTo>
                  <a:pt x="2343255" y="29405"/>
                </a:lnTo>
                <a:lnTo>
                  <a:pt x="2301419" y="7769"/>
                </a:lnTo>
                <a:lnTo>
                  <a:pt x="2253246" y="0"/>
                </a:lnTo>
                <a:close/>
              </a:path>
            </a:pathLst>
          </a:custGeom>
          <a:solidFill>
            <a:srgbClr val="EE7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8" y="621955"/>
            <a:ext cx="66507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ENFOCAMENT</a:t>
            </a:r>
            <a:r>
              <a:rPr sz="3200" spc="-1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 </a:t>
            </a:r>
            <a:r>
              <a:rPr sz="3200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DEL</a:t>
            </a:r>
            <a:r>
              <a:rPr sz="3200" spc="3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 PROGRAMA</a:t>
            </a:r>
            <a:endParaRPr sz="3200" dirty="0">
              <a:solidFill>
                <a:schemeClr val="tx1"/>
              </a:solidFill>
              <a:latin typeface="FC BARCELONA CONDENSED ExBold" panose="020B0906050902050204" pitchFamily="34" charset="0"/>
              <a:cs typeface="FCBARCELONACONDENSED-Heav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EE73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07299" y="1342164"/>
            <a:ext cx="357666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FC BARCELONA"/>
                <a:cs typeface="FC BARCELONA"/>
              </a:rPr>
              <a:t>L’ESPORT</a:t>
            </a:r>
            <a:r>
              <a:rPr sz="1100" spc="-35" dirty="0">
                <a:latin typeface="FC BARCELONA"/>
                <a:cs typeface="FC BARCELONA"/>
              </a:rPr>
              <a:t> </a:t>
            </a:r>
            <a:r>
              <a:rPr sz="1100" spc="-10" dirty="0">
                <a:latin typeface="FC BARCELONA"/>
                <a:cs typeface="FC BARCELONA"/>
              </a:rPr>
              <a:t>com </a:t>
            </a:r>
            <a:r>
              <a:rPr sz="1100" dirty="0">
                <a:latin typeface="FC BARCELONA"/>
                <a:cs typeface="FC BARCELONA"/>
              </a:rPr>
              <a:t>eina</a:t>
            </a:r>
            <a:r>
              <a:rPr sz="1100" spc="-5" dirty="0">
                <a:latin typeface="FC BARCELONA"/>
                <a:cs typeface="FC BARCELONA"/>
              </a:rPr>
              <a:t> </a:t>
            </a:r>
            <a:r>
              <a:rPr sz="1100" dirty="0">
                <a:latin typeface="FC BARCELONA"/>
                <a:cs typeface="FC BARCELONA"/>
              </a:rPr>
              <a:t>de</a:t>
            </a:r>
            <a:r>
              <a:rPr sz="1100" spc="-10" dirty="0">
                <a:latin typeface="FC BARCELONA"/>
                <a:cs typeface="FC BARCELONA"/>
              </a:rPr>
              <a:t> prevenció</a:t>
            </a:r>
            <a:r>
              <a:rPr sz="1100" spc="-5" dirty="0">
                <a:latin typeface="FC BARCELONA"/>
                <a:cs typeface="FC BARCELONA"/>
              </a:rPr>
              <a:t> </a:t>
            </a:r>
            <a:r>
              <a:rPr sz="1100" dirty="0">
                <a:latin typeface="FC BARCELONA"/>
                <a:cs typeface="FC BARCELONA"/>
              </a:rPr>
              <a:t>de</a:t>
            </a:r>
            <a:r>
              <a:rPr sz="1100" spc="-10" dirty="0">
                <a:latin typeface="FC BARCELONA"/>
                <a:cs typeface="FC BARCELONA"/>
              </a:rPr>
              <a:t> </a:t>
            </a:r>
            <a:r>
              <a:rPr lang="es-ES" sz="1100" dirty="0">
                <a:latin typeface="FC BARCELONA"/>
                <a:cs typeface="FC BARCELONA"/>
              </a:rPr>
              <a:t>la </a:t>
            </a:r>
            <a:r>
              <a:rPr lang="ca-ES" sz="1100" dirty="0">
                <a:latin typeface="FC BARCELONA"/>
                <a:cs typeface="FC BARCELONA"/>
              </a:rPr>
              <a:t>violència</a:t>
            </a:r>
            <a:r>
              <a:rPr sz="1100" spc="-10" dirty="0">
                <a:latin typeface="FC BARCELONA"/>
                <a:cs typeface="FC BARCELONA"/>
              </a:rPr>
              <a:t> </a:t>
            </a:r>
            <a:r>
              <a:rPr sz="1100" spc="-5" dirty="0">
                <a:latin typeface="FC BARCELONA"/>
                <a:cs typeface="FC BARCELONA"/>
              </a:rPr>
              <a:t>aporta:</a:t>
            </a:r>
            <a:endParaRPr sz="1100" dirty="0">
              <a:latin typeface="FC BARCELONA"/>
              <a:cs typeface="FC BARCELO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52141" y="1847678"/>
            <a:ext cx="430530" cy="513715"/>
          </a:xfrm>
          <a:custGeom>
            <a:avLst/>
            <a:gdLst/>
            <a:ahLst/>
            <a:cxnLst/>
            <a:rect l="l" t="t" r="r" b="b"/>
            <a:pathLst>
              <a:path w="430529" h="513714">
                <a:moveTo>
                  <a:pt x="216474" y="0"/>
                </a:moveTo>
                <a:lnTo>
                  <a:pt x="213451" y="0"/>
                </a:lnTo>
                <a:lnTo>
                  <a:pt x="3710" y="78625"/>
                </a:lnTo>
                <a:lnTo>
                  <a:pt x="637" y="82791"/>
                </a:lnTo>
                <a:lnTo>
                  <a:pt x="370" y="87579"/>
                </a:lnTo>
                <a:lnTo>
                  <a:pt x="57" y="96748"/>
                </a:lnTo>
                <a:lnTo>
                  <a:pt x="0" y="125267"/>
                </a:lnTo>
                <a:lnTo>
                  <a:pt x="52" y="135088"/>
                </a:lnTo>
                <a:lnTo>
                  <a:pt x="2781" y="181633"/>
                </a:lnTo>
                <a:lnTo>
                  <a:pt x="9938" y="236784"/>
                </a:lnTo>
                <a:lnTo>
                  <a:pt x="23400" y="295599"/>
                </a:lnTo>
                <a:lnTo>
                  <a:pt x="45044" y="353137"/>
                </a:lnTo>
                <a:lnTo>
                  <a:pt x="76748" y="404456"/>
                </a:lnTo>
                <a:lnTo>
                  <a:pt x="131281" y="463204"/>
                </a:lnTo>
                <a:lnTo>
                  <a:pt x="173908" y="495854"/>
                </a:lnTo>
                <a:lnTo>
                  <a:pt x="213146" y="513194"/>
                </a:lnTo>
                <a:lnTo>
                  <a:pt x="214365" y="513321"/>
                </a:lnTo>
                <a:lnTo>
                  <a:pt x="215572" y="513321"/>
                </a:lnTo>
                <a:lnTo>
                  <a:pt x="256033" y="495854"/>
                </a:lnTo>
                <a:lnTo>
                  <a:pt x="265212" y="488822"/>
                </a:lnTo>
                <a:lnTo>
                  <a:pt x="214962" y="488822"/>
                </a:lnTo>
                <a:lnTo>
                  <a:pt x="201240" y="483382"/>
                </a:lnTo>
                <a:lnTo>
                  <a:pt x="140006" y="438305"/>
                </a:lnTo>
                <a:lnTo>
                  <a:pt x="95595" y="389331"/>
                </a:lnTo>
                <a:lnTo>
                  <a:pt x="65195" y="339047"/>
                </a:lnTo>
                <a:lnTo>
                  <a:pt x="44826" y="281881"/>
                </a:lnTo>
                <a:lnTo>
                  <a:pt x="32510" y="223451"/>
                </a:lnTo>
                <a:lnTo>
                  <a:pt x="26279" y="169374"/>
                </a:lnTo>
                <a:lnTo>
                  <a:pt x="24170" y="125274"/>
                </a:lnTo>
                <a:lnTo>
                  <a:pt x="24221" y="96748"/>
                </a:lnTo>
                <a:lnTo>
                  <a:pt x="214962" y="25247"/>
                </a:lnTo>
                <a:lnTo>
                  <a:pt x="283824" y="25247"/>
                </a:lnTo>
                <a:lnTo>
                  <a:pt x="216474" y="0"/>
                </a:lnTo>
                <a:close/>
              </a:path>
              <a:path w="430529" h="513714">
                <a:moveTo>
                  <a:pt x="283824" y="25247"/>
                </a:moveTo>
                <a:lnTo>
                  <a:pt x="214962" y="25247"/>
                </a:lnTo>
                <a:lnTo>
                  <a:pt x="405716" y="96748"/>
                </a:lnTo>
                <a:lnTo>
                  <a:pt x="405775" y="125274"/>
                </a:lnTo>
                <a:lnTo>
                  <a:pt x="403677" y="169374"/>
                </a:lnTo>
                <a:lnTo>
                  <a:pt x="397444" y="223489"/>
                </a:lnTo>
                <a:lnTo>
                  <a:pt x="385117" y="281926"/>
                </a:lnTo>
                <a:lnTo>
                  <a:pt x="364752" y="339047"/>
                </a:lnTo>
                <a:lnTo>
                  <a:pt x="334342" y="389331"/>
                </a:lnTo>
                <a:lnTo>
                  <a:pt x="289931" y="438305"/>
                </a:lnTo>
                <a:lnTo>
                  <a:pt x="254197" y="468099"/>
                </a:lnTo>
                <a:lnTo>
                  <a:pt x="214962" y="488822"/>
                </a:lnTo>
                <a:lnTo>
                  <a:pt x="265212" y="488822"/>
                </a:lnTo>
                <a:lnTo>
                  <a:pt x="298658" y="463204"/>
                </a:lnTo>
                <a:lnTo>
                  <a:pt x="353189" y="404456"/>
                </a:lnTo>
                <a:lnTo>
                  <a:pt x="384889" y="353137"/>
                </a:lnTo>
                <a:lnTo>
                  <a:pt x="406530" y="295599"/>
                </a:lnTo>
                <a:lnTo>
                  <a:pt x="419990" y="236784"/>
                </a:lnTo>
                <a:lnTo>
                  <a:pt x="427147" y="181633"/>
                </a:lnTo>
                <a:lnTo>
                  <a:pt x="429877" y="135088"/>
                </a:lnTo>
                <a:lnTo>
                  <a:pt x="430058" y="102089"/>
                </a:lnTo>
                <a:lnTo>
                  <a:pt x="429567" y="87579"/>
                </a:lnTo>
                <a:lnTo>
                  <a:pt x="429287" y="82791"/>
                </a:lnTo>
                <a:lnTo>
                  <a:pt x="426214" y="78625"/>
                </a:lnTo>
                <a:lnTo>
                  <a:pt x="283824" y="25247"/>
                </a:lnTo>
                <a:close/>
              </a:path>
              <a:path w="430529" h="513714">
                <a:moveTo>
                  <a:pt x="169318" y="150393"/>
                </a:moveTo>
                <a:lnTo>
                  <a:pt x="144582" y="154481"/>
                </a:lnTo>
                <a:lnTo>
                  <a:pt x="125675" y="166106"/>
                </a:lnTo>
                <a:lnTo>
                  <a:pt x="113597" y="184308"/>
                </a:lnTo>
                <a:lnTo>
                  <a:pt x="109349" y="208127"/>
                </a:lnTo>
                <a:lnTo>
                  <a:pt x="111660" y="230819"/>
                </a:lnTo>
                <a:lnTo>
                  <a:pt x="129768" y="273387"/>
                </a:lnTo>
                <a:lnTo>
                  <a:pt x="166018" y="311216"/>
                </a:lnTo>
                <a:lnTo>
                  <a:pt x="202474" y="335366"/>
                </a:lnTo>
                <a:lnTo>
                  <a:pt x="213095" y="340461"/>
                </a:lnTo>
                <a:lnTo>
                  <a:pt x="216829" y="340461"/>
                </a:lnTo>
                <a:lnTo>
                  <a:pt x="259060" y="314655"/>
                </a:lnTo>
                <a:lnTo>
                  <a:pt x="214962" y="314655"/>
                </a:lnTo>
                <a:lnTo>
                  <a:pt x="204757" y="308662"/>
                </a:lnTo>
                <a:lnTo>
                  <a:pt x="162791" y="275983"/>
                </a:lnTo>
                <a:lnTo>
                  <a:pt x="140967" y="243670"/>
                </a:lnTo>
                <a:lnTo>
                  <a:pt x="133517" y="208127"/>
                </a:lnTo>
                <a:lnTo>
                  <a:pt x="134950" y="196426"/>
                </a:lnTo>
                <a:lnTo>
                  <a:pt x="140321" y="185605"/>
                </a:lnTo>
                <a:lnTo>
                  <a:pt x="151241" y="177654"/>
                </a:lnTo>
                <a:lnTo>
                  <a:pt x="169318" y="174561"/>
                </a:lnTo>
                <a:lnTo>
                  <a:pt x="309872" y="174561"/>
                </a:lnTo>
                <a:lnTo>
                  <a:pt x="307116" y="170408"/>
                </a:lnTo>
                <a:lnTo>
                  <a:pt x="214962" y="170408"/>
                </a:lnTo>
                <a:lnTo>
                  <a:pt x="207121" y="163252"/>
                </a:lnTo>
                <a:lnTo>
                  <a:pt x="196974" y="156819"/>
                </a:lnTo>
                <a:lnTo>
                  <a:pt x="184410" y="152177"/>
                </a:lnTo>
                <a:lnTo>
                  <a:pt x="169318" y="150393"/>
                </a:lnTo>
                <a:close/>
              </a:path>
              <a:path w="430529" h="513714">
                <a:moveTo>
                  <a:pt x="309872" y="174561"/>
                </a:moveTo>
                <a:lnTo>
                  <a:pt x="260606" y="174561"/>
                </a:lnTo>
                <a:lnTo>
                  <a:pt x="278691" y="177654"/>
                </a:lnTo>
                <a:lnTo>
                  <a:pt x="289614" y="185605"/>
                </a:lnTo>
                <a:lnTo>
                  <a:pt x="294987" y="196426"/>
                </a:lnTo>
                <a:lnTo>
                  <a:pt x="296420" y="208127"/>
                </a:lnTo>
                <a:lnTo>
                  <a:pt x="294539" y="226182"/>
                </a:lnTo>
                <a:lnTo>
                  <a:pt x="267147" y="275983"/>
                </a:lnTo>
                <a:lnTo>
                  <a:pt x="225134" y="308675"/>
                </a:lnTo>
                <a:lnTo>
                  <a:pt x="214962" y="314655"/>
                </a:lnTo>
                <a:lnTo>
                  <a:pt x="259060" y="314655"/>
                </a:lnTo>
                <a:lnTo>
                  <a:pt x="300170" y="273387"/>
                </a:lnTo>
                <a:lnTo>
                  <a:pt x="318278" y="230819"/>
                </a:lnTo>
                <a:lnTo>
                  <a:pt x="320588" y="208127"/>
                </a:lnTo>
                <a:lnTo>
                  <a:pt x="316340" y="184308"/>
                </a:lnTo>
                <a:lnTo>
                  <a:pt x="309872" y="174561"/>
                </a:lnTo>
                <a:close/>
              </a:path>
              <a:path w="430529" h="513714">
                <a:moveTo>
                  <a:pt x="260606" y="174561"/>
                </a:moveTo>
                <a:lnTo>
                  <a:pt x="169318" y="174561"/>
                </a:lnTo>
                <a:lnTo>
                  <a:pt x="184739" y="177813"/>
                </a:lnTo>
                <a:lnTo>
                  <a:pt x="195479" y="185035"/>
                </a:lnTo>
                <a:lnTo>
                  <a:pt x="201836" y="192424"/>
                </a:lnTo>
                <a:lnTo>
                  <a:pt x="204108" y="196176"/>
                </a:lnTo>
                <a:lnTo>
                  <a:pt x="206047" y="200266"/>
                </a:lnTo>
                <a:lnTo>
                  <a:pt x="210263" y="202895"/>
                </a:lnTo>
                <a:lnTo>
                  <a:pt x="214899" y="202945"/>
                </a:lnTo>
                <a:lnTo>
                  <a:pt x="219572" y="202945"/>
                </a:lnTo>
                <a:lnTo>
                  <a:pt x="223801" y="200291"/>
                </a:lnTo>
                <a:lnTo>
                  <a:pt x="225900" y="196087"/>
                </a:lnTo>
                <a:lnTo>
                  <a:pt x="228143" y="192386"/>
                </a:lnTo>
                <a:lnTo>
                  <a:pt x="234475" y="185024"/>
                </a:lnTo>
                <a:lnTo>
                  <a:pt x="245196" y="177812"/>
                </a:lnTo>
                <a:lnTo>
                  <a:pt x="260606" y="174561"/>
                </a:lnTo>
                <a:close/>
              </a:path>
              <a:path w="430529" h="513714">
                <a:moveTo>
                  <a:pt x="260606" y="150393"/>
                </a:moveTo>
                <a:lnTo>
                  <a:pt x="245521" y="152177"/>
                </a:lnTo>
                <a:lnTo>
                  <a:pt x="232960" y="156819"/>
                </a:lnTo>
                <a:lnTo>
                  <a:pt x="222810" y="163252"/>
                </a:lnTo>
                <a:lnTo>
                  <a:pt x="214962" y="170408"/>
                </a:lnTo>
                <a:lnTo>
                  <a:pt x="307116" y="170408"/>
                </a:lnTo>
                <a:lnTo>
                  <a:pt x="304261" y="166106"/>
                </a:lnTo>
                <a:lnTo>
                  <a:pt x="285350" y="154481"/>
                </a:lnTo>
                <a:lnTo>
                  <a:pt x="260606" y="150393"/>
                </a:lnTo>
                <a:close/>
              </a:path>
            </a:pathLst>
          </a:custGeom>
          <a:solidFill>
            <a:srgbClr val="EE7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36300" y="1814762"/>
            <a:ext cx="1208405" cy="619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latin typeface="FC BARCELONA"/>
                <a:cs typeface="FC BARCELONA"/>
              </a:rPr>
              <a:t>Un</a:t>
            </a:r>
            <a:r>
              <a:rPr sz="1400" spc="-40" dirty="0">
                <a:latin typeface="FC BARCELONA"/>
                <a:cs typeface="FC BARCELONA"/>
              </a:rPr>
              <a:t> </a:t>
            </a:r>
            <a:r>
              <a:rPr sz="1400" spc="-5" dirty="0">
                <a:latin typeface="FC BARCELONA"/>
                <a:cs typeface="FC BARCELONA"/>
              </a:rPr>
              <a:t>escenari</a:t>
            </a:r>
            <a:r>
              <a:rPr sz="1400" spc="-40" dirty="0">
                <a:latin typeface="FC BARCELONA"/>
                <a:cs typeface="FC BARCELONA"/>
              </a:rPr>
              <a:t> </a:t>
            </a:r>
            <a:r>
              <a:rPr sz="1400" dirty="0">
                <a:latin typeface="FC BARCELONA"/>
                <a:cs typeface="FC BARCELONA"/>
              </a:rPr>
              <a:t>per </a:t>
            </a:r>
            <a:r>
              <a:rPr sz="1400" spc="-295" dirty="0">
                <a:latin typeface="FC BARCELONA"/>
                <a:cs typeface="FC BARCELONA"/>
              </a:rPr>
              <a:t> </a:t>
            </a:r>
            <a:r>
              <a:rPr sz="1400" dirty="0">
                <a:latin typeface="FC BARCELONA"/>
                <a:cs typeface="FC BARCELONA"/>
              </a:rPr>
              <a:t>a la </a:t>
            </a:r>
            <a:r>
              <a:rPr sz="1400" spc="-5" dirty="0">
                <a:latin typeface="FC BARCELONA"/>
                <a:cs typeface="FC BARCELONA"/>
              </a:rPr>
              <a:t>detecció </a:t>
            </a:r>
            <a:r>
              <a:rPr sz="1400" dirty="0">
                <a:latin typeface="FC BARCELONA"/>
                <a:cs typeface="FC BARCELONA"/>
              </a:rPr>
              <a:t> </a:t>
            </a:r>
            <a:r>
              <a:rPr sz="1400" spc="-15" dirty="0">
                <a:latin typeface="FC BARCELONA"/>
                <a:cs typeface="FC BARCELONA"/>
              </a:rPr>
              <a:t>precoç</a:t>
            </a:r>
            <a:endParaRPr sz="1400" dirty="0">
              <a:latin typeface="FC BARCELONA"/>
              <a:cs typeface="FC BARCELO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40299" y="1814762"/>
            <a:ext cx="1284605" cy="619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spc="-5" dirty="0">
                <a:latin typeface="FC BARCELONA"/>
                <a:cs typeface="FC BARCELONA"/>
              </a:rPr>
              <a:t>Facilitador </a:t>
            </a:r>
            <a:r>
              <a:rPr sz="1400" dirty="0">
                <a:latin typeface="FC BARCELONA"/>
                <a:cs typeface="FC BARCELONA"/>
              </a:rPr>
              <a:t>per </a:t>
            </a:r>
            <a:r>
              <a:rPr sz="1400" spc="5" dirty="0">
                <a:latin typeface="FC BARCELONA"/>
                <a:cs typeface="FC BARCELONA"/>
              </a:rPr>
              <a:t> </a:t>
            </a:r>
            <a:r>
              <a:rPr sz="1400" dirty="0">
                <a:latin typeface="FC BARCELONA"/>
                <a:cs typeface="FC BARCELONA"/>
              </a:rPr>
              <a:t>incidir</a:t>
            </a:r>
            <a:r>
              <a:rPr sz="1400" spc="-40" dirty="0">
                <a:latin typeface="FC BARCELONA"/>
                <a:cs typeface="FC BARCELONA"/>
              </a:rPr>
              <a:t> </a:t>
            </a:r>
            <a:r>
              <a:rPr sz="1400" dirty="0">
                <a:latin typeface="FC BARCELONA"/>
                <a:cs typeface="FC BARCELONA"/>
              </a:rPr>
              <a:t>en</a:t>
            </a:r>
            <a:r>
              <a:rPr sz="1400" spc="-35" dirty="0">
                <a:latin typeface="FC BARCELONA"/>
                <a:cs typeface="FC BARCELONA"/>
              </a:rPr>
              <a:t> </a:t>
            </a:r>
            <a:r>
              <a:rPr sz="1400" spc="-10" dirty="0">
                <a:latin typeface="FC BARCELONA"/>
                <a:cs typeface="FC BARCELONA"/>
              </a:rPr>
              <a:t>factors </a:t>
            </a:r>
            <a:r>
              <a:rPr sz="1400" spc="-295" dirty="0">
                <a:latin typeface="FC BARCELONA"/>
                <a:cs typeface="FC BARCELONA"/>
              </a:rPr>
              <a:t> </a:t>
            </a:r>
            <a:r>
              <a:rPr sz="1400" dirty="0">
                <a:latin typeface="FC BARCELONA"/>
                <a:cs typeface="FC BARCELONA"/>
              </a:rPr>
              <a:t>de</a:t>
            </a:r>
            <a:r>
              <a:rPr sz="1400" spc="-15" dirty="0">
                <a:latin typeface="FC BARCELONA"/>
                <a:cs typeface="FC BARCELONA"/>
              </a:rPr>
              <a:t> </a:t>
            </a:r>
            <a:r>
              <a:rPr sz="1400" spc="-10" dirty="0">
                <a:latin typeface="FC BARCELONA"/>
                <a:cs typeface="FC BARCELONA"/>
              </a:rPr>
              <a:t>prevenció</a:t>
            </a:r>
            <a:endParaRPr sz="1400" dirty="0">
              <a:latin typeface="FC BARCELONA"/>
              <a:cs typeface="FC BARCELO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45783" y="1863662"/>
            <a:ext cx="511175" cy="511175"/>
            <a:chOff x="745783" y="1863662"/>
            <a:chExt cx="511175" cy="511175"/>
          </a:xfrm>
        </p:grpSpPr>
        <p:sp>
          <p:nvSpPr>
            <p:cNvPr id="14" name="object 14"/>
            <p:cNvSpPr/>
            <p:nvPr/>
          </p:nvSpPr>
          <p:spPr>
            <a:xfrm>
              <a:off x="745783" y="1863662"/>
              <a:ext cx="511175" cy="511175"/>
            </a:xfrm>
            <a:custGeom>
              <a:avLst/>
              <a:gdLst/>
              <a:ahLst/>
              <a:cxnLst/>
              <a:rect l="l" t="t" r="r" b="b"/>
              <a:pathLst>
                <a:path w="511175" h="511175">
                  <a:moveTo>
                    <a:pt x="386511" y="320954"/>
                  </a:moveTo>
                  <a:lnTo>
                    <a:pt x="302691" y="320954"/>
                  </a:lnTo>
                  <a:lnTo>
                    <a:pt x="303860" y="321398"/>
                  </a:lnTo>
                  <a:lnTo>
                    <a:pt x="319392" y="336930"/>
                  </a:lnTo>
                  <a:lnTo>
                    <a:pt x="319874" y="338099"/>
                  </a:lnTo>
                  <a:lnTo>
                    <a:pt x="319874" y="340525"/>
                  </a:lnTo>
                  <a:lnTo>
                    <a:pt x="319392" y="341693"/>
                  </a:lnTo>
                  <a:lnTo>
                    <a:pt x="314528" y="346544"/>
                  </a:lnTo>
                  <a:lnTo>
                    <a:pt x="309329" y="354386"/>
                  </a:lnTo>
                  <a:lnTo>
                    <a:pt x="443014" y="508571"/>
                  </a:lnTo>
                  <a:lnTo>
                    <a:pt x="448970" y="511047"/>
                  </a:lnTo>
                  <a:lnTo>
                    <a:pt x="461645" y="511047"/>
                  </a:lnTo>
                  <a:lnTo>
                    <a:pt x="467601" y="508571"/>
                  </a:lnTo>
                  <a:lnTo>
                    <a:pt x="492290" y="483882"/>
                  </a:lnTo>
                  <a:lnTo>
                    <a:pt x="454088" y="483882"/>
                  </a:lnTo>
                  <a:lnTo>
                    <a:pt x="452932" y="483400"/>
                  </a:lnTo>
                  <a:lnTo>
                    <a:pt x="375881" y="406349"/>
                  </a:lnTo>
                  <a:lnTo>
                    <a:pt x="375399" y="405193"/>
                  </a:lnTo>
                  <a:lnTo>
                    <a:pt x="375399" y="402767"/>
                  </a:lnTo>
                  <a:lnTo>
                    <a:pt x="375881" y="401599"/>
                  </a:lnTo>
                  <a:lnTo>
                    <a:pt x="392938" y="384543"/>
                  </a:lnTo>
                  <a:lnTo>
                    <a:pt x="354787" y="384543"/>
                  </a:lnTo>
                  <a:lnTo>
                    <a:pt x="353618" y="384098"/>
                  </a:lnTo>
                  <a:lnTo>
                    <a:pt x="335216" y="365696"/>
                  </a:lnTo>
                  <a:lnTo>
                    <a:pt x="334733" y="364528"/>
                  </a:lnTo>
                  <a:lnTo>
                    <a:pt x="334733" y="362102"/>
                  </a:lnTo>
                  <a:lnTo>
                    <a:pt x="335216" y="360946"/>
                  </a:lnTo>
                  <a:lnTo>
                    <a:pt x="361873" y="334289"/>
                  </a:lnTo>
                  <a:lnTo>
                    <a:pt x="399846" y="334289"/>
                  </a:lnTo>
                  <a:lnTo>
                    <a:pt x="386511" y="320954"/>
                  </a:lnTo>
                  <a:close/>
                </a:path>
                <a:path w="511175" h="511175">
                  <a:moveTo>
                    <a:pt x="440512" y="374954"/>
                  </a:moveTo>
                  <a:lnTo>
                    <a:pt x="405422" y="374954"/>
                  </a:lnTo>
                  <a:lnTo>
                    <a:pt x="484327" y="453859"/>
                  </a:lnTo>
                  <a:lnTo>
                    <a:pt x="484327" y="456755"/>
                  </a:lnTo>
                  <a:lnTo>
                    <a:pt x="457682" y="483400"/>
                  </a:lnTo>
                  <a:lnTo>
                    <a:pt x="456514" y="483882"/>
                  </a:lnTo>
                  <a:lnTo>
                    <a:pt x="492290" y="483882"/>
                  </a:lnTo>
                  <a:lnTo>
                    <a:pt x="508558" y="467613"/>
                  </a:lnTo>
                  <a:lnTo>
                    <a:pt x="511022" y="461657"/>
                  </a:lnTo>
                  <a:lnTo>
                    <a:pt x="511022" y="448957"/>
                  </a:lnTo>
                  <a:lnTo>
                    <a:pt x="508558" y="443001"/>
                  </a:lnTo>
                  <a:lnTo>
                    <a:pt x="440512" y="374954"/>
                  </a:lnTo>
                  <a:close/>
                </a:path>
                <a:path w="511175" h="511175">
                  <a:moveTo>
                    <a:pt x="399846" y="334289"/>
                  </a:moveTo>
                  <a:lnTo>
                    <a:pt x="364769" y="334289"/>
                  </a:lnTo>
                  <a:lnTo>
                    <a:pt x="384987" y="354520"/>
                  </a:lnTo>
                  <a:lnTo>
                    <a:pt x="384987" y="357416"/>
                  </a:lnTo>
                  <a:lnTo>
                    <a:pt x="358305" y="384098"/>
                  </a:lnTo>
                  <a:lnTo>
                    <a:pt x="357136" y="384543"/>
                  </a:lnTo>
                  <a:lnTo>
                    <a:pt x="392938" y="384543"/>
                  </a:lnTo>
                  <a:lnTo>
                    <a:pt x="402526" y="374954"/>
                  </a:lnTo>
                  <a:lnTo>
                    <a:pt x="440512" y="374954"/>
                  </a:lnTo>
                  <a:lnTo>
                    <a:pt x="399846" y="334289"/>
                  </a:lnTo>
                  <a:close/>
                </a:path>
                <a:path w="511175" h="511175">
                  <a:moveTo>
                    <a:pt x="182118" y="0"/>
                  </a:moveTo>
                  <a:lnTo>
                    <a:pt x="133760" y="6516"/>
                  </a:lnTo>
                  <a:lnTo>
                    <a:pt x="90271" y="24900"/>
                  </a:lnTo>
                  <a:lnTo>
                    <a:pt x="53401" y="53401"/>
                  </a:lnTo>
                  <a:lnTo>
                    <a:pt x="24900" y="90271"/>
                  </a:lnTo>
                  <a:lnTo>
                    <a:pt x="6516" y="133760"/>
                  </a:lnTo>
                  <a:lnTo>
                    <a:pt x="0" y="182117"/>
                  </a:lnTo>
                  <a:lnTo>
                    <a:pt x="6516" y="230475"/>
                  </a:lnTo>
                  <a:lnTo>
                    <a:pt x="24900" y="273964"/>
                  </a:lnTo>
                  <a:lnTo>
                    <a:pt x="53401" y="310834"/>
                  </a:lnTo>
                  <a:lnTo>
                    <a:pt x="90271" y="339335"/>
                  </a:lnTo>
                  <a:lnTo>
                    <a:pt x="133760" y="357719"/>
                  </a:lnTo>
                  <a:lnTo>
                    <a:pt x="182118" y="364235"/>
                  </a:lnTo>
                  <a:lnTo>
                    <a:pt x="213636" y="361467"/>
                  </a:lnTo>
                  <a:lnTo>
                    <a:pt x="244030" y="353333"/>
                  </a:lnTo>
                  <a:lnTo>
                    <a:pt x="272586" y="340093"/>
                  </a:lnTo>
                  <a:lnTo>
                    <a:pt x="273536" y="339432"/>
                  </a:lnTo>
                  <a:lnTo>
                    <a:pt x="182118" y="339432"/>
                  </a:lnTo>
                  <a:lnTo>
                    <a:pt x="132448" y="331399"/>
                  </a:lnTo>
                  <a:lnTo>
                    <a:pt x="89271" y="309039"/>
                  </a:lnTo>
                  <a:lnTo>
                    <a:pt x="55196" y="274964"/>
                  </a:lnTo>
                  <a:lnTo>
                    <a:pt x="32836" y="231787"/>
                  </a:lnTo>
                  <a:lnTo>
                    <a:pt x="24803" y="182117"/>
                  </a:lnTo>
                  <a:lnTo>
                    <a:pt x="32836" y="132448"/>
                  </a:lnTo>
                  <a:lnTo>
                    <a:pt x="55196" y="89271"/>
                  </a:lnTo>
                  <a:lnTo>
                    <a:pt x="89271" y="55196"/>
                  </a:lnTo>
                  <a:lnTo>
                    <a:pt x="132448" y="32836"/>
                  </a:lnTo>
                  <a:lnTo>
                    <a:pt x="182118" y="24803"/>
                  </a:lnTo>
                  <a:lnTo>
                    <a:pt x="273734" y="24803"/>
                  </a:lnTo>
                  <a:lnTo>
                    <a:pt x="230475" y="6516"/>
                  </a:lnTo>
                  <a:lnTo>
                    <a:pt x="182118" y="0"/>
                  </a:lnTo>
                  <a:close/>
                </a:path>
                <a:path w="511175" h="511175">
                  <a:moveTo>
                    <a:pt x="273734" y="24803"/>
                  </a:moveTo>
                  <a:lnTo>
                    <a:pt x="182118" y="24803"/>
                  </a:lnTo>
                  <a:lnTo>
                    <a:pt x="231787" y="32836"/>
                  </a:lnTo>
                  <a:lnTo>
                    <a:pt x="274964" y="55196"/>
                  </a:lnTo>
                  <a:lnTo>
                    <a:pt x="309039" y="89271"/>
                  </a:lnTo>
                  <a:lnTo>
                    <a:pt x="331399" y="132448"/>
                  </a:lnTo>
                  <a:lnTo>
                    <a:pt x="339432" y="182117"/>
                  </a:lnTo>
                  <a:lnTo>
                    <a:pt x="331399" y="231787"/>
                  </a:lnTo>
                  <a:lnTo>
                    <a:pt x="309039" y="274964"/>
                  </a:lnTo>
                  <a:lnTo>
                    <a:pt x="274964" y="309039"/>
                  </a:lnTo>
                  <a:lnTo>
                    <a:pt x="231787" y="331399"/>
                  </a:lnTo>
                  <a:lnTo>
                    <a:pt x="182118" y="339432"/>
                  </a:lnTo>
                  <a:lnTo>
                    <a:pt x="273536" y="339432"/>
                  </a:lnTo>
                  <a:lnTo>
                    <a:pt x="298589" y="322008"/>
                  </a:lnTo>
                  <a:lnTo>
                    <a:pt x="299440" y="321297"/>
                  </a:lnTo>
                  <a:lnTo>
                    <a:pt x="300482" y="320954"/>
                  </a:lnTo>
                  <a:lnTo>
                    <a:pt x="386511" y="320954"/>
                  </a:lnTo>
                  <a:lnTo>
                    <a:pt x="385432" y="319874"/>
                  </a:lnTo>
                  <a:lnTo>
                    <a:pt x="338099" y="319874"/>
                  </a:lnTo>
                  <a:lnTo>
                    <a:pt x="336943" y="319392"/>
                  </a:lnTo>
                  <a:lnTo>
                    <a:pt x="320624" y="303072"/>
                  </a:lnTo>
                  <a:lnTo>
                    <a:pt x="320497" y="300405"/>
                  </a:lnTo>
                  <a:lnTo>
                    <a:pt x="322008" y="298589"/>
                  </a:lnTo>
                  <a:lnTo>
                    <a:pt x="340099" y="272586"/>
                  </a:lnTo>
                  <a:lnTo>
                    <a:pt x="353337" y="244030"/>
                  </a:lnTo>
                  <a:lnTo>
                    <a:pt x="361468" y="213636"/>
                  </a:lnTo>
                  <a:lnTo>
                    <a:pt x="364236" y="182117"/>
                  </a:lnTo>
                  <a:lnTo>
                    <a:pt x="357719" y="133760"/>
                  </a:lnTo>
                  <a:lnTo>
                    <a:pt x="339335" y="90271"/>
                  </a:lnTo>
                  <a:lnTo>
                    <a:pt x="310834" y="53401"/>
                  </a:lnTo>
                  <a:lnTo>
                    <a:pt x="273964" y="24900"/>
                  </a:lnTo>
                  <a:lnTo>
                    <a:pt x="273734" y="24803"/>
                  </a:lnTo>
                  <a:close/>
                </a:path>
                <a:path w="511175" h="511175">
                  <a:moveTo>
                    <a:pt x="369671" y="307606"/>
                  </a:moveTo>
                  <a:lnTo>
                    <a:pt x="356971" y="307606"/>
                  </a:lnTo>
                  <a:lnTo>
                    <a:pt x="351015" y="310070"/>
                  </a:lnTo>
                  <a:lnTo>
                    <a:pt x="341693" y="319392"/>
                  </a:lnTo>
                  <a:lnTo>
                    <a:pt x="340525" y="319874"/>
                  </a:lnTo>
                  <a:lnTo>
                    <a:pt x="385432" y="319874"/>
                  </a:lnTo>
                  <a:lnTo>
                    <a:pt x="375627" y="310070"/>
                  </a:lnTo>
                  <a:lnTo>
                    <a:pt x="369671" y="307606"/>
                  </a:lnTo>
                  <a:close/>
                </a:path>
              </a:pathLst>
            </a:custGeom>
            <a:solidFill>
              <a:srgbClr val="EE7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489" y="1931562"/>
              <a:ext cx="126631" cy="12661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94358" y="3081544"/>
            <a:ext cx="3038628" cy="5206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lang="ca-ES" sz="1100" spc="-10" dirty="0">
                <a:latin typeface="FC BARCELONA"/>
                <a:cs typeface="FC BARCELONA"/>
              </a:rPr>
              <a:t>Fomentar </a:t>
            </a:r>
            <a:r>
              <a:rPr lang="ca-ES" sz="1100" dirty="0">
                <a:latin typeface="FC BARCELONA"/>
                <a:cs typeface="FC BARCELONA"/>
              </a:rPr>
              <a:t>la</a:t>
            </a:r>
            <a:r>
              <a:rPr lang="ca-ES" sz="1100" spc="-5" dirty="0">
                <a:latin typeface="FC BARCELONA"/>
                <a:cs typeface="FC BARCELONA"/>
              </a:rPr>
              <a:t> </a:t>
            </a:r>
            <a:r>
              <a:rPr lang="ca-ES" sz="1100" spc="-10" dirty="0">
                <a:latin typeface="FC BARCELONA"/>
                <a:cs typeface="FC BARCELONA"/>
              </a:rPr>
              <a:t>presa</a:t>
            </a:r>
            <a:r>
              <a:rPr lang="ca-ES" sz="1100" spc="-5" dirty="0">
                <a:latin typeface="FC BARCELONA"/>
                <a:cs typeface="FC BARCELONA"/>
              </a:rPr>
              <a:t> </a:t>
            </a:r>
            <a:r>
              <a:rPr lang="ca-ES" sz="1100" dirty="0">
                <a:latin typeface="FC BARCELONA"/>
                <a:cs typeface="FC BARCELONA"/>
              </a:rPr>
              <a:t>de </a:t>
            </a:r>
            <a:r>
              <a:rPr lang="ca-ES" sz="1100" spc="5" dirty="0">
                <a:latin typeface="FC BARCELONA"/>
                <a:cs typeface="FC BARCELONA"/>
              </a:rPr>
              <a:t> </a:t>
            </a:r>
            <a:r>
              <a:rPr lang="ca-ES" sz="1100" spc="-5" dirty="0">
                <a:latin typeface="FC BARCELONA"/>
                <a:cs typeface="FC BARCELONA"/>
              </a:rPr>
              <a:t>consciència</a:t>
            </a:r>
            <a:r>
              <a:rPr lang="ca-ES" sz="1100" spc="-35" dirty="0">
                <a:latin typeface="FC BARCELONA"/>
                <a:cs typeface="FC BARCELONA"/>
              </a:rPr>
              <a:t> </a:t>
            </a:r>
            <a:r>
              <a:rPr lang="ca-ES" sz="1100" dirty="0">
                <a:latin typeface="FC BARCELONA"/>
                <a:cs typeface="FC BARCELONA"/>
              </a:rPr>
              <a:t>dels</a:t>
            </a:r>
            <a:r>
              <a:rPr lang="ca-ES" sz="1100" spc="-30" dirty="0">
                <a:latin typeface="FC BARCELONA"/>
                <a:cs typeface="FC BARCELONA"/>
              </a:rPr>
              <a:t> </a:t>
            </a:r>
            <a:r>
              <a:rPr lang="ca-ES" sz="1100" dirty="0">
                <a:latin typeface="FC BARCELONA"/>
                <a:cs typeface="FC BARCELONA"/>
              </a:rPr>
              <a:t>nens/as </a:t>
            </a:r>
            <a:r>
              <a:rPr lang="ca-ES" sz="1100" spc="-229" dirty="0">
                <a:latin typeface="FC BARCELONA"/>
                <a:cs typeface="FC BARCELONA"/>
              </a:rPr>
              <a:t> </a:t>
            </a:r>
            <a:r>
              <a:rPr lang="ca-ES" sz="1100" spc="-10" dirty="0">
                <a:latin typeface="FC BARCELONA"/>
                <a:cs typeface="FC BARCELONA"/>
              </a:rPr>
              <a:t>sobre </a:t>
            </a:r>
            <a:r>
              <a:rPr lang="ca-ES" sz="1100" dirty="0">
                <a:latin typeface="FC BARCELONA"/>
                <a:cs typeface="FC BARCELONA"/>
              </a:rPr>
              <a:t>la </a:t>
            </a:r>
            <a:r>
              <a:rPr lang="ca-ES" sz="1100" spc="-5" dirty="0">
                <a:latin typeface="FC BARCELONA"/>
                <a:cs typeface="FC BARCELONA"/>
              </a:rPr>
              <a:t>relació </a:t>
            </a:r>
            <a:r>
              <a:rPr lang="ca-ES" sz="1100" spc="-10" dirty="0">
                <a:latin typeface="FC BARCELONA"/>
                <a:cs typeface="FC BARCELONA"/>
              </a:rPr>
              <a:t>entre </a:t>
            </a:r>
            <a:r>
              <a:rPr lang="ca-ES" sz="1100" dirty="0">
                <a:latin typeface="FC BARCELONA"/>
                <a:cs typeface="FC BARCELONA"/>
              </a:rPr>
              <a:t>les </a:t>
            </a:r>
            <a:r>
              <a:rPr lang="ca-ES" sz="1100" spc="-10" dirty="0">
                <a:latin typeface="FC BARCELONA"/>
                <a:cs typeface="FC BARCELONA"/>
              </a:rPr>
              <a:t>seves</a:t>
            </a:r>
            <a:r>
              <a:rPr lang="ca-ES" sz="1100" spc="25" dirty="0">
                <a:latin typeface="FC BARCELONA"/>
                <a:cs typeface="FC BARCELONA"/>
              </a:rPr>
              <a:t> </a:t>
            </a:r>
            <a:r>
              <a:rPr lang="ca-ES" sz="1100" spc="-5" dirty="0">
                <a:latin typeface="FC BARCELONA"/>
                <a:cs typeface="FC BARCELONA"/>
              </a:rPr>
              <a:t>emocions,</a:t>
            </a:r>
            <a:r>
              <a:rPr lang="ca-ES" sz="1100" spc="30" dirty="0">
                <a:latin typeface="FC BARCELONA"/>
                <a:cs typeface="FC BARCELONA"/>
              </a:rPr>
              <a:t> </a:t>
            </a:r>
            <a:r>
              <a:rPr lang="ca-ES" sz="1100" spc="-5" dirty="0">
                <a:latin typeface="FC BARCELONA"/>
                <a:cs typeface="FC BARCELONA"/>
              </a:rPr>
              <a:t>accions </a:t>
            </a:r>
            <a:r>
              <a:rPr lang="ca-ES" sz="1100" spc="-225" dirty="0">
                <a:latin typeface="FC BARCELONA"/>
                <a:cs typeface="FC BARCELONA"/>
              </a:rPr>
              <a:t> </a:t>
            </a:r>
            <a:r>
              <a:rPr lang="ca-ES" sz="1100" dirty="0">
                <a:latin typeface="FC BARCELONA"/>
                <a:cs typeface="FC BARCELONA"/>
              </a:rPr>
              <a:t>i</a:t>
            </a:r>
            <a:r>
              <a:rPr lang="ca-ES" sz="1100" spc="-15" dirty="0">
                <a:latin typeface="FC BARCELONA"/>
                <a:cs typeface="FC BARCELONA"/>
              </a:rPr>
              <a:t> </a:t>
            </a:r>
            <a:r>
              <a:rPr lang="ca-ES" sz="1100" spc="-5" dirty="0">
                <a:latin typeface="FC BARCELONA"/>
                <a:cs typeface="FC BARCELONA"/>
              </a:rPr>
              <a:t>valors</a:t>
            </a:r>
            <a:r>
              <a:rPr lang="ca-ES" sz="1100" spc="-15" dirty="0">
                <a:latin typeface="FC BARCELONA"/>
                <a:cs typeface="FC BARCELONA"/>
              </a:rPr>
              <a:t> </a:t>
            </a:r>
            <a:r>
              <a:rPr lang="ca-ES" sz="1100" dirty="0">
                <a:latin typeface="FC BARCELONA"/>
                <a:cs typeface="FC BARCELONA"/>
              </a:rPr>
              <a:t>a</a:t>
            </a:r>
            <a:r>
              <a:rPr lang="ca-ES" sz="1100" spc="-15" dirty="0">
                <a:latin typeface="FC BARCELONA"/>
                <a:cs typeface="FC BARCELONA"/>
              </a:rPr>
              <a:t> </a:t>
            </a:r>
            <a:r>
              <a:rPr lang="ca-ES" sz="1100" dirty="0">
                <a:latin typeface="FC BARCELONA"/>
                <a:cs typeface="FC BARCELONA"/>
              </a:rPr>
              <a:t>fi</a:t>
            </a:r>
            <a:r>
              <a:rPr lang="ca-ES" sz="1100" spc="-15" dirty="0">
                <a:latin typeface="FC BARCELONA"/>
                <a:cs typeface="FC BARCELONA"/>
              </a:rPr>
              <a:t> d’afavorir </a:t>
            </a:r>
            <a:r>
              <a:rPr lang="ca-ES" sz="1100" dirty="0">
                <a:latin typeface="FC BARCELONA"/>
                <a:cs typeface="FC BARCELONA"/>
              </a:rPr>
              <a:t>una </a:t>
            </a:r>
            <a:r>
              <a:rPr lang="ca-ES" sz="1100" spc="-229" dirty="0">
                <a:latin typeface="FC BARCELONA"/>
                <a:cs typeface="FC BARCELONA"/>
              </a:rPr>
              <a:t> </a:t>
            </a:r>
            <a:r>
              <a:rPr lang="ca-ES" sz="1100" spc="-5" dirty="0">
                <a:latin typeface="FC BARCELONA"/>
                <a:cs typeface="FC BARCELONA"/>
              </a:rPr>
              <a:t>bona convivència.</a:t>
            </a:r>
            <a:endParaRPr lang="ca-ES" sz="1100" dirty="0">
              <a:latin typeface="FC BARCELONA"/>
              <a:cs typeface="FC BARCELO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5489" y="3734684"/>
            <a:ext cx="492270" cy="492270"/>
          </a:xfrm>
          <a:custGeom>
            <a:avLst/>
            <a:gdLst/>
            <a:ahLst/>
            <a:cxnLst/>
            <a:rect l="l" t="t" r="r" b="b"/>
            <a:pathLst>
              <a:path w="650239" h="650239">
                <a:moveTo>
                  <a:pt x="236461" y="224256"/>
                </a:moveTo>
                <a:lnTo>
                  <a:pt x="232625" y="219595"/>
                </a:lnTo>
                <a:lnTo>
                  <a:pt x="222161" y="218579"/>
                </a:lnTo>
                <a:lnTo>
                  <a:pt x="217500" y="222389"/>
                </a:lnTo>
                <a:lnTo>
                  <a:pt x="215061" y="247053"/>
                </a:lnTo>
                <a:lnTo>
                  <a:pt x="213029" y="250875"/>
                </a:lnTo>
                <a:lnTo>
                  <a:pt x="206451" y="256273"/>
                </a:lnTo>
                <a:lnTo>
                  <a:pt x="202298" y="257530"/>
                </a:lnTo>
                <a:lnTo>
                  <a:pt x="189331" y="256247"/>
                </a:lnTo>
                <a:lnTo>
                  <a:pt x="182918" y="248437"/>
                </a:lnTo>
                <a:lnTo>
                  <a:pt x="186639" y="210693"/>
                </a:lnTo>
                <a:lnTo>
                  <a:pt x="194462" y="204279"/>
                </a:lnTo>
                <a:lnTo>
                  <a:pt x="208445" y="205663"/>
                </a:lnTo>
                <a:lnTo>
                  <a:pt x="213093" y="201841"/>
                </a:lnTo>
                <a:lnTo>
                  <a:pt x="214122" y="191363"/>
                </a:lnTo>
                <a:lnTo>
                  <a:pt x="210299" y="186702"/>
                </a:lnTo>
                <a:lnTo>
                  <a:pt x="205054" y="186182"/>
                </a:lnTo>
                <a:lnTo>
                  <a:pt x="191249" y="187604"/>
                </a:lnTo>
                <a:lnTo>
                  <a:pt x="179451" y="193979"/>
                </a:lnTo>
                <a:lnTo>
                  <a:pt x="170891" y="204304"/>
                </a:lnTo>
                <a:lnTo>
                  <a:pt x="166814" y="217563"/>
                </a:lnTo>
                <a:lnTo>
                  <a:pt x="164820" y="237832"/>
                </a:lnTo>
                <a:lnTo>
                  <a:pt x="166230" y="251637"/>
                </a:lnTo>
                <a:lnTo>
                  <a:pt x="172605" y="263448"/>
                </a:lnTo>
                <a:lnTo>
                  <a:pt x="182943" y="271995"/>
                </a:lnTo>
                <a:lnTo>
                  <a:pt x="196202" y="276072"/>
                </a:lnTo>
                <a:lnTo>
                  <a:pt x="199694" y="276250"/>
                </a:lnTo>
                <a:lnTo>
                  <a:pt x="207759" y="276250"/>
                </a:lnTo>
                <a:lnTo>
                  <a:pt x="234442" y="244690"/>
                </a:lnTo>
                <a:lnTo>
                  <a:pt x="236461" y="224256"/>
                </a:lnTo>
                <a:close/>
              </a:path>
              <a:path w="650239" h="650239">
                <a:moveTo>
                  <a:pt x="255193" y="156781"/>
                </a:moveTo>
                <a:lnTo>
                  <a:pt x="210413" y="133438"/>
                </a:lnTo>
                <a:lnTo>
                  <a:pt x="188849" y="132930"/>
                </a:lnTo>
                <a:lnTo>
                  <a:pt x="173774" y="130962"/>
                </a:lnTo>
                <a:lnTo>
                  <a:pt x="127241" y="143332"/>
                </a:lnTo>
                <a:lnTo>
                  <a:pt x="122542" y="145681"/>
                </a:lnTo>
                <a:lnTo>
                  <a:pt x="120637" y="151409"/>
                </a:lnTo>
                <a:lnTo>
                  <a:pt x="121983" y="154114"/>
                </a:lnTo>
                <a:lnTo>
                  <a:pt x="121031" y="158432"/>
                </a:lnTo>
                <a:lnTo>
                  <a:pt x="126695" y="167297"/>
                </a:lnTo>
                <a:lnTo>
                  <a:pt x="132588" y="168592"/>
                </a:lnTo>
                <a:lnTo>
                  <a:pt x="137020" y="165760"/>
                </a:lnTo>
                <a:lnTo>
                  <a:pt x="174383" y="151434"/>
                </a:lnTo>
                <a:lnTo>
                  <a:pt x="228498" y="163550"/>
                </a:lnTo>
                <a:lnTo>
                  <a:pt x="239318" y="170878"/>
                </a:lnTo>
                <a:lnTo>
                  <a:pt x="241414" y="171551"/>
                </a:lnTo>
                <a:lnTo>
                  <a:pt x="246291" y="171551"/>
                </a:lnTo>
                <a:lnTo>
                  <a:pt x="249059" y="170332"/>
                </a:lnTo>
                <a:lnTo>
                  <a:pt x="254228" y="163880"/>
                </a:lnTo>
                <a:lnTo>
                  <a:pt x="253682" y="159131"/>
                </a:lnTo>
                <a:lnTo>
                  <a:pt x="255193" y="156781"/>
                </a:lnTo>
                <a:close/>
              </a:path>
              <a:path w="650239" h="650239">
                <a:moveTo>
                  <a:pt x="386740" y="416166"/>
                </a:moveTo>
                <a:lnTo>
                  <a:pt x="331317" y="388607"/>
                </a:lnTo>
                <a:lnTo>
                  <a:pt x="281851" y="375577"/>
                </a:lnTo>
                <a:lnTo>
                  <a:pt x="222961" y="368871"/>
                </a:lnTo>
                <a:lnTo>
                  <a:pt x="217728" y="368769"/>
                </a:lnTo>
                <a:lnTo>
                  <a:pt x="213347" y="372922"/>
                </a:lnTo>
                <a:lnTo>
                  <a:pt x="213106" y="383438"/>
                </a:lnTo>
                <a:lnTo>
                  <a:pt x="217271" y="387807"/>
                </a:lnTo>
                <a:lnTo>
                  <a:pt x="222529" y="387921"/>
                </a:lnTo>
                <a:lnTo>
                  <a:pt x="278599" y="394423"/>
                </a:lnTo>
                <a:lnTo>
                  <a:pt x="326021" y="407035"/>
                </a:lnTo>
                <a:lnTo>
                  <a:pt x="358952" y="419379"/>
                </a:lnTo>
                <a:lnTo>
                  <a:pt x="372948" y="425767"/>
                </a:lnTo>
                <a:lnTo>
                  <a:pt x="374408" y="426097"/>
                </a:lnTo>
                <a:lnTo>
                  <a:pt x="379336" y="426097"/>
                </a:lnTo>
                <a:lnTo>
                  <a:pt x="382689" y="424180"/>
                </a:lnTo>
                <a:lnTo>
                  <a:pt x="386740" y="416166"/>
                </a:lnTo>
                <a:close/>
              </a:path>
              <a:path w="650239" h="650239">
                <a:moveTo>
                  <a:pt x="449237" y="245224"/>
                </a:moveTo>
                <a:lnTo>
                  <a:pt x="445414" y="240563"/>
                </a:lnTo>
                <a:lnTo>
                  <a:pt x="434936" y="239534"/>
                </a:lnTo>
                <a:lnTo>
                  <a:pt x="430288" y="243357"/>
                </a:lnTo>
                <a:lnTo>
                  <a:pt x="427405" y="272529"/>
                </a:lnTo>
                <a:lnTo>
                  <a:pt x="419595" y="278942"/>
                </a:lnTo>
                <a:lnTo>
                  <a:pt x="402120" y="277215"/>
                </a:lnTo>
                <a:lnTo>
                  <a:pt x="395706" y="269405"/>
                </a:lnTo>
                <a:lnTo>
                  <a:pt x="398983" y="236169"/>
                </a:lnTo>
                <a:lnTo>
                  <a:pt x="401027" y="232346"/>
                </a:lnTo>
                <a:lnTo>
                  <a:pt x="407593" y="226949"/>
                </a:lnTo>
                <a:lnTo>
                  <a:pt x="411746" y="225691"/>
                </a:lnTo>
                <a:lnTo>
                  <a:pt x="421208" y="226618"/>
                </a:lnTo>
                <a:lnTo>
                  <a:pt x="425869" y="222808"/>
                </a:lnTo>
                <a:lnTo>
                  <a:pt x="426910" y="212331"/>
                </a:lnTo>
                <a:lnTo>
                  <a:pt x="423075" y="207670"/>
                </a:lnTo>
                <a:lnTo>
                  <a:pt x="417842" y="207149"/>
                </a:lnTo>
                <a:lnTo>
                  <a:pt x="410933" y="207149"/>
                </a:lnTo>
                <a:lnTo>
                  <a:pt x="380949" y="231749"/>
                </a:lnTo>
                <a:lnTo>
                  <a:pt x="377609" y="258800"/>
                </a:lnTo>
                <a:lnTo>
                  <a:pt x="377609" y="265709"/>
                </a:lnTo>
                <a:lnTo>
                  <a:pt x="402221" y="295694"/>
                </a:lnTo>
                <a:lnTo>
                  <a:pt x="412483" y="297218"/>
                </a:lnTo>
                <a:lnTo>
                  <a:pt x="420547" y="297218"/>
                </a:lnTo>
                <a:lnTo>
                  <a:pt x="447230" y="265658"/>
                </a:lnTo>
                <a:lnTo>
                  <a:pt x="449237" y="245224"/>
                </a:lnTo>
                <a:close/>
              </a:path>
              <a:path w="650239" h="650239">
                <a:moveTo>
                  <a:pt x="498233" y="165315"/>
                </a:moveTo>
                <a:lnTo>
                  <a:pt x="497205" y="160159"/>
                </a:lnTo>
                <a:lnTo>
                  <a:pt x="496176" y="155003"/>
                </a:lnTo>
                <a:lnTo>
                  <a:pt x="491147" y="151663"/>
                </a:lnTo>
                <a:lnTo>
                  <a:pt x="379018" y="174078"/>
                </a:lnTo>
                <a:lnTo>
                  <a:pt x="375678" y="179095"/>
                </a:lnTo>
                <a:lnTo>
                  <a:pt x="377609" y="188785"/>
                </a:lnTo>
                <a:lnTo>
                  <a:pt x="381596" y="191922"/>
                </a:lnTo>
                <a:lnTo>
                  <a:pt x="387921" y="191731"/>
                </a:lnTo>
                <a:lnTo>
                  <a:pt x="494893" y="170332"/>
                </a:lnTo>
                <a:lnTo>
                  <a:pt x="498233" y="165315"/>
                </a:lnTo>
                <a:close/>
              </a:path>
              <a:path w="650239" h="650239">
                <a:moveTo>
                  <a:pt x="543890" y="90246"/>
                </a:moveTo>
                <a:lnTo>
                  <a:pt x="500367" y="51181"/>
                </a:lnTo>
                <a:lnTo>
                  <a:pt x="457631" y="28067"/>
                </a:lnTo>
                <a:lnTo>
                  <a:pt x="412051" y="11658"/>
                </a:lnTo>
                <a:lnTo>
                  <a:pt x="364337" y="2222"/>
                </a:lnTo>
                <a:lnTo>
                  <a:pt x="315175" y="0"/>
                </a:lnTo>
                <a:lnTo>
                  <a:pt x="266014" y="5194"/>
                </a:lnTo>
                <a:lnTo>
                  <a:pt x="218744" y="17589"/>
                </a:lnTo>
                <a:lnTo>
                  <a:pt x="174028" y="36906"/>
                </a:lnTo>
                <a:lnTo>
                  <a:pt x="132575" y="62826"/>
                </a:lnTo>
                <a:lnTo>
                  <a:pt x="95072" y="95059"/>
                </a:lnTo>
                <a:lnTo>
                  <a:pt x="60731" y="135369"/>
                </a:lnTo>
                <a:lnTo>
                  <a:pt x="33718" y="180086"/>
                </a:lnTo>
                <a:lnTo>
                  <a:pt x="14351" y="228561"/>
                </a:lnTo>
                <a:lnTo>
                  <a:pt x="2946" y="280149"/>
                </a:lnTo>
                <a:lnTo>
                  <a:pt x="0" y="331622"/>
                </a:lnTo>
                <a:lnTo>
                  <a:pt x="5156" y="382828"/>
                </a:lnTo>
                <a:lnTo>
                  <a:pt x="18199" y="432536"/>
                </a:lnTo>
                <a:lnTo>
                  <a:pt x="38912" y="479539"/>
                </a:lnTo>
                <a:lnTo>
                  <a:pt x="40640" y="482727"/>
                </a:lnTo>
                <a:lnTo>
                  <a:pt x="43916" y="484530"/>
                </a:lnTo>
                <a:lnTo>
                  <a:pt x="48831" y="484530"/>
                </a:lnTo>
                <a:lnTo>
                  <a:pt x="50380" y="484162"/>
                </a:lnTo>
                <a:lnTo>
                  <a:pt x="56451" y="480885"/>
                </a:lnTo>
                <a:lnTo>
                  <a:pt x="58166" y="475094"/>
                </a:lnTo>
                <a:lnTo>
                  <a:pt x="55664" y="470471"/>
                </a:lnTo>
                <a:lnTo>
                  <a:pt x="36169" y="426237"/>
                </a:lnTo>
                <a:lnTo>
                  <a:pt x="23888" y="379425"/>
                </a:lnTo>
                <a:lnTo>
                  <a:pt x="19037" y="331216"/>
                </a:lnTo>
                <a:lnTo>
                  <a:pt x="21818" y="282752"/>
                </a:lnTo>
                <a:lnTo>
                  <a:pt x="32562" y="234200"/>
                </a:lnTo>
                <a:lnTo>
                  <a:pt x="50787" y="188569"/>
                </a:lnTo>
                <a:lnTo>
                  <a:pt x="76225" y="146469"/>
                </a:lnTo>
                <a:lnTo>
                  <a:pt x="108546" y="108521"/>
                </a:lnTo>
                <a:lnTo>
                  <a:pt x="143852" y="78181"/>
                </a:lnTo>
                <a:lnTo>
                  <a:pt x="182867" y="53771"/>
                </a:lnTo>
                <a:lnTo>
                  <a:pt x="224955" y="35598"/>
                </a:lnTo>
                <a:lnTo>
                  <a:pt x="269468" y="23926"/>
                </a:lnTo>
                <a:lnTo>
                  <a:pt x="315734" y="19037"/>
                </a:lnTo>
                <a:lnTo>
                  <a:pt x="362013" y="21120"/>
                </a:lnTo>
                <a:lnTo>
                  <a:pt x="406946" y="30010"/>
                </a:lnTo>
                <a:lnTo>
                  <a:pt x="449859" y="45453"/>
                </a:lnTo>
                <a:lnTo>
                  <a:pt x="490080" y="67208"/>
                </a:lnTo>
                <a:lnTo>
                  <a:pt x="526973" y="95046"/>
                </a:lnTo>
                <a:lnTo>
                  <a:pt x="530923" y="98526"/>
                </a:lnTo>
                <a:lnTo>
                  <a:pt x="536943" y="98145"/>
                </a:lnTo>
                <a:lnTo>
                  <a:pt x="543890" y="90246"/>
                </a:lnTo>
                <a:close/>
              </a:path>
              <a:path w="650239" h="650239">
                <a:moveTo>
                  <a:pt x="649973" y="334810"/>
                </a:moveTo>
                <a:lnTo>
                  <a:pt x="647750" y="285648"/>
                </a:lnTo>
                <a:lnTo>
                  <a:pt x="638314" y="237921"/>
                </a:lnTo>
                <a:lnTo>
                  <a:pt x="621906" y="192341"/>
                </a:lnTo>
                <a:lnTo>
                  <a:pt x="598792" y="149593"/>
                </a:lnTo>
                <a:lnTo>
                  <a:pt x="569214" y="110413"/>
                </a:lnTo>
                <a:lnTo>
                  <a:pt x="559714" y="106083"/>
                </a:lnTo>
                <a:lnTo>
                  <a:pt x="551827" y="113030"/>
                </a:lnTo>
                <a:lnTo>
                  <a:pt x="551434" y="119049"/>
                </a:lnTo>
                <a:lnTo>
                  <a:pt x="554913" y="122999"/>
                </a:lnTo>
                <a:lnTo>
                  <a:pt x="582752" y="159880"/>
                </a:lnTo>
                <a:lnTo>
                  <a:pt x="604520" y="200113"/>
                </a:lnTo>
                <a:lnTo>
                  <a:pt x="619963" y="243027"/>
                </a:lnTo>
                <a:lnTo>
                  <a:pt x="628840" y="287959"/>
                </a:lnTo>
                <a:lnTo>
                  <a:pt x="630923" y="334238"/>
                </a:lnTo>
                <a:lnTo>
                  <a:pt x="626046" y="380504"/>
                </a:lnTo>
                <a:lnTo>
                  <a:pt x="614375" y="425018"/>
                </a:lnTo>
                <a:lnTo>
                  <a:pt x="596201" y="467106"/>
                </a:lnTo>
                <a:lnTo>
                  <a:pt x="571792" y="506120"/>
                </a:lnTo>
                <a:lnTo>
                  <a:pt x="541439" y="541426"/>
                </a:lnTo>
                <a:lnTo>
                  <a:pt x="511759" y="567499"/>
                </a:lnTo>
                <a:lnTo>
                  <a:pt x="479132" y="589470"/>
                </a:lnTo>
                <a:lnTo>
                  <a:pt x="444017" y="607047"/>
                </a:lnTo>
                <a:lnTo>
                  <a:pt x="406882" y="619975"/>
                </a:lnTo>
                <a:lnTo>
                  <a:pt x="335165" y="630859"/>
                </a:lnTo>
                <a:lnTo>
                  <a:pt x="298869" y="629907"/>
                </a:lnTo>
                <a:lnTo>
                  <a:pt x="262877" y="624687"/>
                </a:lnTo>
                <a:lnTo>
                  <a:pt x="263093" y="623227"/>
                </a:lnTo>
                <a:lnTo>
                  <a:pt x="263080" y="614235"/>
                </a:lnTo>
                <a:lnTo>
                  <a:pt x="261696" y="609460"/>
                </a:lnTo>
                <a:lnTo>
                  <a:pt x="259041" y="605002"/>
                </a:lnTo>
                <a:lnTo>
                  <a:pt x="264909" y="600316"/>
                </a:lnTo>
                <a:lnTo>
                  <a:pt x="269443" y="594321"/>
                </a:lnTo>
                <a:lnTo>
                  <a:pt x="272364" y="587286"/>
                </a:lnTo>
                <a:lnTo>
                  <a:pt x="273392" y="579488"/>
                </a:lnTo>
                <a:lnTo>
                  <a:pt x="273265" y="573506"/>
                </a:lnTo>
                <a:lnTo>
                  <a:pt x="271868" y="568744"/>
                </a:lnTo>
                <a:lnTo>
                  <a:pt x="269227" y="564286"/>
                </a:lnTo>
                <a:lnTo>
                  <a:pt x="275094" y="559600"/>
                </a:lnTo>
                <a:lnTo>
                  <a:pt x="279628" y="553593"/>
                </a:lnTo>
                <a:lnTo>
                  <a:pt x="282549" y="546557"/>
                </a:lnTo>
                <a:lnTo>
                  <a:pt x="283578" y="538759"/>
                </a:lnTo>
                <a:lnTo>
                  <a:pt x="283578" y="534936"/>
                </a:lnTo>
                <a:lnTo>
                  <a:pt x="282854" y="531279"/>
                </a:lnTo>
                <a:lnTo>
                  <a:pt x="281533" y="527926"/>
                </a:lnTo>
                <a:lnTo>
                  <a:pt x="365747" y="527913"/>
                </a:lnTo>
                <a:lnTo>
                  <a:pt x="377304" y="525564"/>
                </a:lnTo>
                <a:lnTo>
                  <a:pt x="386803" y="519150"/>
                </a:lnTo>
                <a:lnTo>
                  <a:pt x="393217" y="509651"/>
                </a:lnTo>
                <a:lnTo>
                  <a:pt x="395566" y="498030"/>
                </a:lnTo>
                <a:lnTo>
                  <a:pt x="393217" y="486410"/>
                </a:lnTo>
                <a:lnTo>
                  <a:pt x="386803" y="476910"/>
                </a:lnTo>
                <a:lnTo>
                  <a:pt x="377304" y="470496"/>
                </a:lnTo>
                <a:lnTo>
                  <a:pt x="376516" y="470344"/>
                </a:lnTo>
                <a:lnTo>
                  <a:pt x="376516" y="492061"/>
                </a:lnTo>
                <a:lnTo>
                  <a:pt x="376516" y="504012"/>
                </a:lnTo>
                <a:lnTo>
                  <a:pt x="371652" y="508863"/>
                </a:lnTo>
                <a:lnTo>
                  <a:pt x="248424" y="508863"/>
                </a:lnTo>
                <a:lnTo>
                  <a:pt x="244157" y="513130"/>
                </a:lnTo>
                <a:lnTo>
                  <a:pt x="244157" y="523659"/>
                </a:lnTo>
                <a:lnTo>
                  <a:pt x="248424" y="527913"/>
                </a:lnTo>
                <a:lnTo>
                  <a:pt x="259676" y="527926"/>
                </a:lnTo>
                <a:lnTo>
                  <a:pt x="264528" y="532777"/>
                </a:lnTo>
                <a:lnTo>
                  <a:pt x="264528" y="544728"/>
                </a:lnTo>
                <a:lnTo>
                  <a:pt x="259664" y="549592"/>
                </a:lnTo>
                <a:lnTo>
                  <a:pt x="238239" y="549592"/>
                </a:lnTo>
                <a:lnTo>
                  <a:pt x="233972" y="553859"/>
                </a:lnTo>
                <a:lnTo>
                  <a:pt x="233972" y="564375"/>
                </a:lnTo>
                <a:lnTo>
                  <a:pt x="238239" y="568642"/>
                </a:lnTo>
                <a:lnTo>
                  <a:pt x="249478" y="568642"/>
                </a:lnTo>
                <a:lnTo>
                  <a:pt x="254342" y="573506"/>
                </a:lnTo>
                <a:lnTo>
                  <a:pt x="254342" y="585457"/>
                </a:lnTo>
                <a:lnTo>
                  <a:pt x="249478" y="590321"/>
                </a:lnTo>
                <a:lnTo>
                  <a:pt x="228066" y="590321"/>
                </a:lnTo>
                <a:lnTo>
                  <a:pt x="223799" y="594588"/>
                </a:lnTo>
                <a:lnTo>
                  <a:pt x="223799" y="605104"/>
                </a:lnTo>
                <a:lnTo>
                  <a:pt x="228066" y="609371"/>
                </a:lnTo>
                <a:lnTo>
                  <a:pt x="239293" y="609371"/>
                </a:lnTo>
                <a:lnTo>
                  <a:pt x="244157" y="614235"/>
                </a:lnTo>
                <a:lnTo>
                  <a:pt x="244157" y="626186"/>
                </a:lnTo>
                <a:lnTo>
                  <a:pt x="239293" y="631050"/>
                </a:lnTo>
                <a:lnTo>
                  <a:pt x="131508" y="631050"/>
                </a:lnTo>
                <a:lnTo>
                  <a:pt x="111455" y="626986"/>
                </a:lnTo>
                <a:lnTo>
                  <a:pt x="95059" y="615924"/>
                </a:lnTo>
                <a:lnTo>
                  <a:pt x="83997" y="599541"/>
                </a:lnTo>
                <a:lnTo>
                  <a:pt x="79933" y="579488"/>
                </a:lnTo>
                <a:lnTo>
                  <a:pt x="79933" y="536790"/>
                </a:lnTo>
                <a:lnTo>
                  <a:pt x="95707" y="491858"/>
                </a:lnTo>
                <a:lnTo>
                  <a:pt x="105206" y="479958"/>
                </a:lnTo>
                <a:lnTo>
                  <a:pt x="111823" y="470077"/>
                </a:lnTo>
                <a:lnTo>
                  <a:pt x="116674" y="459244"/>
                </a:lnTo>
                <a:lnTo>
                  <a:pt x="119646" y="447751"/>
                </a:lnTo>
                <a:lnTo>
                  <a:pt x="120662" y="435876"/>
                </a:lnTo>
                <a:lnTo>
                  <a:pt x="120662" y="380060"/>
                </a:lnTo>
                <a:lnTo>
                  <a:pt x="125526" y="375196"/>
                </a:lnTo>
                <a:lnTo>
                  <a:pt x="137477" y="375196"/>
                </a:lnTo>
                <a:lnTo>
                  <a:pt x="142341" y="380060"/>
                </a:lnTo>
                <a:lnTo>
                  <a:pt x="142468" y="447751"/>
                </a:lnTo>
                <a:lnTo>
                  <a:pt x="145503" y="462699"/>
                </a:lnTo>
                <a:lnTo>
                  <a:pt x="154089" y="475437"/>
                </a:lnTo>
                <a:lnTo>
                  <a:pt x="166827" y="484035"/>
                </a:lnTo>
                <a:lnTo>
                  <a:pt x="182410" y="487197"/>
                </a:lnTo>
                <a:lnTo>
                  <a:pt x="371665" y="487197"/>
                </a:lnTo>
                <a:lnTo>
                  <a:pt x="376516" y="492061"/>
                </a:lnTo>
                <a:lnTo>
                  <a:pt x="376516" y="470344"/>
                </a:lnTo>
                <a:lnTo>
                  <a:pt x="365683" y="468147"/>
                </a:lnTo>
                <a:lnTo>
                  <a:pt x="182410" y="468147"/>
                </a:lnTo>
                <a:lnTo>
                  <a:pt x="174244" y="466483"/>
                </a:lnTo>
                <a:lnTo>
                  <a:pt x="167563" y="461975"/>
                </a:lnTo>
                <a:lnTo>
                  <a:pt x="163042" y="455295"/>
                </a:lnTo>
                <a:lnTo>
                  <a:pt x="161518" y="447751"/>
                </a:lnTo>
                <a:lnTo>
                  <a:pt x="161391" y="386041"/>
                </a:lnTo>
                <a:lnTo>
                  <a:pt x="159194" y="375196"/>
                </a:lnTo>
                <a:lnTo>
                  <a:pt x="159042" y="374408"/>
                </a:lnTo>
                <a:lnTo>
                  <a:pt x="152628" y="364909"/>
                </a:lnTo>
                <a:lnTo>
                  <a:pt x="143129" y="358495"/>
                </a:lnTo>
                <a:lnTo>
                  <a:pt x="131508" y="356146"/>
                </a:lnTo>
                <a:lnTo>
                  <a:pt x="119888" y="358495"/>
                </a:lnTo>
                <a:lnTo>
                  <a:pt x="110375" y="364909"/>
                </a:lnTo>
                <a:lnTo>
                  <a:pt x="103962" y="374408"/>
                </a:lnTo>
                <a:lnTo>
                  <a:pt x="101612" y="386041"/>
                </a:lnTo>
                <a:lnTo>
                  <a:pt x="101612" y="435876"/>
                </a:lnTo>
                <a:lnTo>
                  <a:pt x="100876" y="444550"/>
                </a:lnTo>
                <a:lnTo>
                  <a:pt x="98691" y="452945"/>
                </a:lnTo>
                <a:lnTo>
                  <a:pt x="95161" y="460857"/>
                </a:lnTo>
                <a:lnTo>
                  <a:pt x="90284" y="468147"/>
                </a:lnTo>
                <a:lnTo>
                  <a:pt x="80810" y="479983"/>
                </a:lnTo>
                <a:lnTo>
                  <a:pt x="72288" y="492721"/>
                </a:lnTo>
                <a:lnTo>
                  <a:pt x="66040" y="506679"/>
                </a:lnTo>
                <a:lnTo>
                  <a:pt x="62204" y="521487"/>
                </a:lnTo>
                <a:lnTo>
                  <a:pt x="60896" y="536790"/>
                </a:lnTo>
                <a:lnTo>
                  <a:pt x="60896" y="579488"/>
                </a:lnTo>
                <a:lnTo>
                  <a:pt x="66459" y="606945"/>
                </a:lnTo>
                <a:lnTo>
                  <a:pt x="81597" y="629386"/>
                </a:lnTo>
                <a:lnTo>
                  <a:pt x="104051" y="644537"/>
                </a:lnTo>
                <a:lnTo>
                  <a:pt x="131508" y="650100"/>
                </a:lnTo>
                <a:lnTo>
                  <a:pt x="241160" y="650087"/>
                </a:lnTo>
                <a:lnTo>
                  <a:pt x="248259" y="647090"/>
                </a:lnTo>
                <a:lnTo>
                  <a:pt x="253580" y="642162"/>
                </a:lnTo>
                <a:lnTo>
                  <a:pt x="271284" y="645617"/>
                </a:lnTo>
                <a:lnTo>
                  <a:pt x="289128" y="648093"/>
                </a:lnTo>
                <a:lnTo>
                  <a:pt x="307073" y="649592"/>
                </a:lnTo>
                <a:lnTo>
                  <a:pt x="325056" y="650087"/>
                </a:lnTo>
                <a:lnTo>
                  <a:pt x="347014" y="649351"/>
                </a:lnTo>
                <a:lnTo>
                  <a:pt x="390563" y="643470"/>
                </a:lnTo>
                <a:lnTo>
                  <a:pt x="432917" y="631050"/>
                </a:lnTo>
                <a:lnTo>
                  <a:pt x="433463" y="630859"/>
                </a:lnTo>
                <a:lnTo>
                  <a:pt x="451421" y="624611"/>
                </a:lnTo>
                <a:lnTo>
                  <a:pt x="488721" y="605929"/>
                </a:lnTo>
                <a:lnTo>
                  <a:pt x="523392" y="582599"/>
                </a:lnTo>
                <a:lnTo>
                  <a:pt x="554913" y="554901"/>
                </a:lnTo>
                <a:lnTo>
                  <a:pt x="587159" y="517398"/>
                </a:lnTo>
                <a:lnTo>
                  <a:pt x="613079" y="475957"/>
                </a:lnTo>
                <a:lnTo>
                  <a:pt x="632383" y="431241"/>
                </a:lnTo>
                <a:lnTo>
                  <a:pt x="644779" y="383959"/>
                </a:lnTo>
                <a:lnTo>
                  <a:pt x="649973" y="334810"/>
                </a:lnTo>
                <a:close/>
              </a:path>
            </a:pathLst>
          </a:custGeom>
          <a:solidFill>
            <a:srgbClr val="EE7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03799" y="3740991"/>
            <a:ext cx="492271" cy="526883"/>
          </a:xfrm>
          <a:custGeom>
            <a:avLst/>
            <a:gdLst/>
            <a:ahLst/>
            <a:cxnLst/>
            <a:rect l="l" t="t" r="r" b="b"/>
            <a:pathLst>
              <a:path w="650239" h="695960">
                <a:moveTo>
                  <a:pt x="267957" y="258597"/>
                </a:moveTo>
                <a:lnTo>
                  <a:pt x="223189" y="235242"/>
                </a:lnTo>
                <a:lnTo>
                  <a:pt x="184480" y="234327"/>
                </a:lnTo>
                <a:lnTo>
                  <a:pt x="139522" y="251523"/>
                </a:lnTo>
                <a:lnTo>
                  <a:pt x="135089" y="254368"/>
                </a:lnTo>
                <a:lnTo>
                  <a:pt x="133794" y="260248"/>
                </a:lnTo>
                <a:lnTo>
                  <a:pt x="139458" y="269113"/>
                </a:lnTo>
                <a:lnTo>
                  <a:pt x="145351" y="270408"/>
                </a:lnTo>
                <a:lnTo>
                  <a:pt x="149783" y="267576"/>
                </a:lnTo>
                <a:lnTo>
                  <a:pt x="187147" y="253238"/>
                </a:lnTo>
                <a:lnTo>
                  <a:pt x="219367" y="253898"/>
                </a:lnTo>
                <a:lnTo>
                  <a:pt x="242341" y="260985"/>
                </a:lnTo>
                <a:lnTo>
                  <a:pt x="251980" y="265925"/>
                </a:lnTo>
                <a:lnTo>
                  <a:pt x="253873" y="267131"/>
                </a:lnTo>
                <a:lnTo>
                  <a:pt x="256032" y="267589"/>
                </a:lnTo>
                <a:lnTo>
                  <a:pt x="260870" y="267068"/>
                </a:lnTo>
                <a:lnTo>
                  <a:pt x="263499" y="265557"/>
                </a:lnTo>
                <a:lnTo>
                  <a:pt x="267957" y="258597"/>
                </a:lnTo>
                <a:close/>
              </a:path>
              <a:path w="650239" h="695960">
                <a:moveTo>
                  <a:pt x="392798" y="425221"/>
                </a:moveTo>
                <a:lnTo>
                  <a:pt x="387134" y="416356"/>
                </a:lnTo>
                <a:lnTo>
                  <a:pt x="381241" y="415061"/>
                </a:lnTo>
                <a:lnTo>
                  <a:pt x="376809" y="417893"/>
                </a:lnTo>
                <a:lnTo>
                  <a:pt x="339432" y="432219"/>
                </a:lnTo>
                <a:lnTo>
                  <a:pt x="307225" y="431571"/>
                </a:lnTo>
                <a:lnTo>
                  <a:pt x="284251" y="424484"/>
                </a:lnTo>
                <a:lnTo>
                  <a:pt x="274612" y="419544"/>
                </a:lnTo>
                <a:lnTo>
                  <a:pt x="272719" y="418338"/>
                </a:lnTo>
                <a:lnTo>
                  <a:pt x="270560" y="417880"/>
                </a:lnTo>
                <a:lnTo>
                  <a:pt x="265722" y="418401"/>
                </a:lnTo>
                <a:lnTo>
                  <a:pt x="263093" y="419900"/>
                </a:lnTo>
                <a:lnTo>
                  <a:pt x="258635" y="426872"/>
                </a:lnTo>
                <a:lnTo>
                  <a:pt x="259930" y="432765"/>
                </a:lnTo>
                <a:lnTo>
                  <a:pt x="264363" y="435597"/>
                </a:lnTo>
                <a:lnTo>
                  <a:pt x="275856" y="441579"/>
                </a:lnTo>
                <a:lnTo>
                  <a:pt x="303403" y="450215"/>
                </a:lnTo>
                <a:lnTo>
                  <a:pt x="342099" y="451142"/>
                </a:lnTo>
                <a:lnTo>
                  <a:pt x="387070" y="433946"/>
                </a:lnTo>
                <a:lnTo>
                  <a:pt x="391502" y="431101"/>
                </a:lnTo>
                <a:lnTo>
                  <a:pt x="392798" y="425221"/>
                </a:lnTo>
                <a:close/>
              </a:path>
              <a:path w="650239" h="695960">
                <a:moveTo>
                  <a:pt x="496697" y="258597"/>
                </a:moveTo>
                <a:lnTo>
                  <a:pt x="451929" y="235242"/>
                </a:lnTo>
                <a:lnTo>
                  <a:pt x="413232" y="234327"/>
                </a:lnTo>
                <a:lnTo>
                  <a:pt x="368261" y="251523"/>
                </a:lnTo>
                <a:lnTo>
                  <a:pt x="363829" y="254368"/>
                </a:lnTo>
                <a:lnTo>
                  <a:pt x="362534" y="260248"/>
                </a:lnTo>
                <a:lnTo>
                  <a:pt x="368198" y="269113"/>
                </a:lnTo>
                <a:lnTo>
                  <a:pt x="374091" y="270408"/>
                </a:lnTo>
                <a:lnTo>
                  <a:pt x="378523" y="267576"/>
                </a:lnTo>
                <a:lnTo>
                  <a:pt x="415886" y="253238"/>
                </a:lnTo>
                <a:lnTo>
                  <a:pt x="448106" y="253898"/>
                </a:lnTo>
                <a:lnTo>
                  <a:pt x="471081" y="260985"/>
                </a:lnTo>
                <a:lnTo>
                  <a:pt x="480720" y="265925"/>
                </a:lnTo>
                <a:lnTo>
                  <a:pt x="482612" y="267131"/>
                </a:lnTo>
                <a:lnTo>
                  <a:pt x="484771" y="267589"/>
                </a:lnTo>
                <a:lnTo>
                  <a:pt x="489610" y="267068"/>
                </a:lnTo>
                <a:lnTo>
                  <a:pt x="492239" y="265557"/>
                </a:lnTo>
                <a:lnTo>
                  <a:pt x="496697" y="258597"/>
                </a:lnTo>
                <a:close/>
              </a:path>
              <a:path w="650239" h="695960">
                <a:moveTo>
                  <a:pt x="650189" y="327177"/>
                </a:moveTo>
                <a:lnTo>
                  <a:pt x="647928" y="286880"/>
                </a:lnTo>
                <a:lnTo>
                  <a:pt x="637819" y="236169"/>
                </a:lnTo>
                <a:lnTo>
                  <a:pt x="618680" y="185305"/>
                </a:lnTo>
                <a:lnTo>
                  <a:pt x="591693" y="139103"/>
                </a:lnTo>
                <a:lnTo>
                  <a:pt x="565797" y="106616"/>
                </a:lnTo>
                <a:lnTo>
                  <a:pt x="559777" y="106222"/>
                </a:lnTo>
                <a:lnTo>
                  <a:pt x="551878" y="113182"/>
                </a:lnTo>
                <a:lnTo>
                  <a:pt x="551497" y="119202"/>
                </a:lnTo>
                <a:lnTo>
                  <a:pt x="554977" y="123139"/>
                </a:lnTo>
                <a:lnTo>
                  <a:pt x="570928" y="142836"/>
                </a:lnTo>
                <a:lnTo>
                  <a:pt x="597433" y="185394"/>
                </a:lnTo>
                <a:lnTo>
                  <a:pt x="619112" y="240207"/>
                </a:lnTo>
                <a:lnTo>
                  <a:pt x="628345" y="284200"/>
                </a:lnTo>
                <a:lnTo>
                  <a:pt x="631164" y="319849"/>
                </a:lnTo>
                <a:lnTo>
                  <a:pt x="630986" y="334378"/>
                </a:lnTo>
                <a:lnTo>
                  <a:pt x="627595" y="371716"/>
                </a:lnTo>
                <a:lnTo>
                  <a:pt x="619772" y="407987"/>
                </a:lnTo>
                <a:lnTo>
                  <a:pt x="607682" y="442861"/>
                </a:lnTo>
                <a:lnTo>
                  <a:pt x="600811" y="456895"/>
                </a:lnTo>
                <a:lnTo>
                  <a:pt x="573417" y="452361"/>
                </a:lnTo>
                <a:lnTo>
                  <a:pt x="554113" y="454647"/>
                </a:lnTo>
                <a:lnTo>
                  <a:pt x="538035" y="460590"/>
                </a:lnTo>
                <a:lnTo>
                  <a:pt x="525030" y="468820"/>
                </a:lnTo>
                <a:lnTo>
                  <a:pt x="514985" y="477977"/>
                </a:lnTo>
                <a:lnTo>
                  <a:pt x="511784" y="475056"/>
                </a:lnTo>
                <a:lnTo>
                  <a:pt x="504952" y="468820"/>
                </a:lnTo>
                <a:lnTo>
                  <a:pt x="491972" y="460590"/>
                </a:lnTo>
                <a:lnTo>
                  <a:pt x="475881" y="454647"/>
                </a:lnTo>
                <a:lnTo>
                  <a:pt x="456565" y="452361"/>
                </a:lnTo>
                <a:lnTo>
                  <a:pt x="424891" y="457593"/>
                </a:lnTo>
                <a:lnTo>
                  <a:pt x="400697" y="472478"/>
                </a:lnTo>
                <a:lnTo>
                  <a:pt x="385229" y="495769"/>
                </a:lnTo>
                <a:lnTo>
                  <a:pt x="379793" y="526249"/>
                </a:lnTo>
                <a:lnTo>
                  <a:pt x="382752" y="555307"/>
                </a:lnTo>
                <a:lnTo>
                  <a:pt x="391528" y="583272"/>
                </a:lnTo>
                <a:lnTo>
                  <a:pt x="405942" y="609790"/>
                </a:lnTo>
                <a:lnTo>
                  <a:pt x="412864" y="618401"/>
                </a:lnTo>
                <a:lnTo>
                  <a:pt x="406946" y="620115"/>
                </a:lnTo>
                <a:lnTo>
                  <a:pt x="373519" y="627354"/>
                </a:lnTo>
                <a:lnTo>
                  <a:pt x="339534" y="630834"/>
                </a:lnTo>
                <a:lnTo>
                  <a:pt x="305371" y="630529"/>
                </a:lnTo>
                <a:lnTo>
                  <a:pt x="271449" y="626465"/>
                </a:lnTo>
                <a:lnTo>
                  <a:pt x="239483" y="619023"/>
                </a:lnTo>
                <a:lnTo>
                  <a:pt x="208635" y="608228"/>
                </a:lnTo>
                <a:lnTo>
                  <a:pt x="151003" y="576846"/>
                </a:lnTo>
                <a:lnTo>
                  <a:pt x="103924" y="536498"/>
                </a:lnTo>
                <a:lnTo>
                  <a:pt x="76047" y="502666"/>
                </a:lnTo>
                <a:lnTo>
                  <a:pt x="53174" y="465201"/>
                </a:lnTo>
                <a:lnTo>
                  <a:pt x="35852" y="424776"/>
                </a:lnTo>
                <a:lnTo>
                  <a:pt x="23495" y="376897"/>
                </a:lnTo>
                <a:lnTo>
                  <a:pt x="19278" y="337007"/>
                </a:lnTo>
                <a:lnTo>
                  <a:pt x="19113" y="331647"/>
                </a:lnTo>
                <a:lnTo>
                  <a:pt x="19164" y="323735"/>
                </a:lnTo>
                <a:lnTo>
                  <a:pt x="22720" y="278320"/>
                </a:lnTo>
                <a:lnTo>
                  <a:pt x="34315" y="230162"/>
                </a:lnTo>
                <a:lnTo>
                  <a:pt x="52057" y="187121"/>
                </a:lnTo>
                <a:lnTo>
                  <a:pt x="75806" y="147701"/>
                </a:lnTo>
                <a:lnTo>
                  <a:pt x="105105" y="112433"/>
                </a:lnTo>
                <a:lnTo>
                  <a:pt x="139509" y="81876"/>
                </a:lnTo>
                <a:lnTo>
                  <a:pt x="178562" y="56578"/>
                </a:lnTo>
                <a:lnTo>
                  <a:pt x="248132" y="28956"/>
                </a:lnTo>
                <a:lnTo>
                  <a:pt x="321348" y="19088"/>
                </a:lnTo>
                <a:lnTo>
                  <a:pt x="322440" y="19062"/>
                </a:lnTo>
                <a:lnTo>
                  <a:pt x="326529" y="19062"/>
                </a:lnTo>
                <a:lnTo>
                  <a:pt x="365836" y="21805"/>
                </a:lnTo>
                <a:lnTo>
                  <a:pt x="401726" y="28841"/>
                </a:lnTo>
                <a:lnTo>
                  <a:pt x="402551" y="28968"/>
                </a:lnTo>
                <a:lnTo>
                  <a:pt x="468350" y="54610"/>
                </a:lnTo>
                <a:lnTo>
                  <a:pt x="527037" y="95199"/>
                </a:lnTo>
                <a:lnTo>
                  <a:pt x="530987" y="98679"/>
                </a:lnTo>
                <a:lnTo>
                  <a:pt x="537006" y="98298"/>
                </a:lnTo>
                <a:lnTo>
                  <a:pt x="543953" y="90398"/>
                </a:lnTo>
                <a:lnTo>
                  <a:pt x="543572" y="84378"/>
                </a:lnTo>
                <a:lnTo>
                  <a:pt x="539623" y="80899"/>
                </a:lnTo>
                <a:lnTo>
                  <a:pt x="494868" y="47828"/>
                </a:lnTo>
                <a:lnTo>
                  <a:pt x="445668" y="23126"/>
                </a:lnTo>
                <a:lnTo>
                  <a:pt x="393052" y="7150"/>
                </a:lnTo>
                <a:lnTo>
                  <a:pt x="338035" y="266"/>
                </a:lnTo>
                <a:lnTo>
                  <a:pt x="329069" y="25"/>
                </a:lnTo>
                <a:lnTo>
                  <a:pt x="325056" y="25"/>
                </a:lnTo>
                <a:lnTo>
                  <a:pt x="323977" y="0"/>
                </a:lnTo>
                <a:lnTo>
                  <a:pt x="266065" y="5334"/>
                </a:lnTo>
                <a:lnTo>
                  <a:pt x="218782" y="17729"/>
                </a:lnTo>
                <a:lnTo>
                  <a:pt x="174078" y="37033"/>
                </a:lnTo>
                <a:lnTo>
                  <a:pt x="132626" y="62966"/>
                </a:lnTo>
                <a:lnTo>
                  <a:pt x="95135" y="95199"/>
                </a:lnTo>
                <a:lnTo>
                  <a:pt x="60794" y="135509"/>
                </a:lnTo>
                <a:lnTo>
                  <a:pt x="33782" y="180225"/>
                </a:lnTo>
                <a:lnTo>
                  <a:pt x="14414" y="228701"/>
                </a:lnTo>
                <a:lnTo>
                  <a:pt x="3009" y="280289"/>
                </a:lnTo>
                <a:lnTo>
                  <a:pt x="0" y="321437"/>
                </a:lnTo>
                <a:lnTo>
                  <a:pt x="63" y="331647"/>
                </a:lnTo>
                <a:lnTo>
                  <a:pt x="4241" y="377253"/>
                </a:lnTo>
                <a:lnTo>
                  <a:pt x="18872" y="434428"/>
                </a:lnTo>
                <a:lnTo>
                  <a:pt x="38976" y="479691"/>
                </a:lnTo>
                <a:lnTo>
                  <a:pt x="40386" y="481634"/>
                </a:lnTo>
                <a:lnTo>
                  <a:pt x="54978" y="505637"/>
                </a:lnTo>
                <a:lnTo>
                  <a:pt x="89966" y="549440"/>
                </a:lnTo>
                <a:lnTo>
                  <a:pt x="121196" y="578307"/>
                </a:lnTo>
                <a:lnTo>
                  <a:pt x="180606" y="616407"/>
                </a:lnTo>
                <a:lnTo>
                  <a:pt x="223824" y="634111"/>
                </a:lnTo>
                <a:lnTo>
                  <a:pt x="269252" y="645426"/>
                </a:lnTo>
                <a:lnTo>
                  <a:pt x="316230" y="650100"/>
                </a:lnTo>
                <a:lnTo>
                  <a:pt x="322199" y="650227"/>
                </a:lnTo>
                <a:lnTo>
                  <a:pt x="328460" y="650214"/>
                </a:lnTo>
                <a:lnTo>
                  <a:pt x="332511" y="650138"/>
                </a:lnTo>
                <a:lnTo>
                  <a:pt x="333730" y="650138"/>
                </a:lnTo>
                <a:lnTo>
                  <a:pt x="373888" y="646582"/>
                </a:lnTo>
                <a:lnTo>
                  <a:pt x="425716" y="634365"/>
                </a:lnTo>
                <a:lnTo>
                  <a:pt x="478586" y="676821"/>
                </a:lnTo>
                <a:lnTo>
                  <a:pt x="512597" y="695642"/>
                </a:lnTo>
                <a:lnTo>
                  <a:pt x="517372" y="695642"/>
                </a:lnTo>
                <a:lnTo>
                  <a:pt x="551408" y="676821"/>
                </a:lnTo>
                <a:lnTo>
                  <a:pt x="559816" y="670852"/>
                </a:lnTo>
                <a:lnTo>
                  <a:pt x="577646" y="658215"/>
                </a:lnTo>
                <a:lnTo>
                  <a:pt x="624052" y="609790"/>
                </a:lnTo>
                <a:lnTo>
                  <a:pt x="647230" y="555307"/>
                </a:lnTo>
                <a:lnTo>
                  <a:pt x="650189" y="526249"/>
                </a:lnTo>
                <a:lnTo>
                  <a:pt x="644753" y="495769"/>
                </a:lnTo>
                <a:lnTo>
                  <a:pt x="631012" y="475056"/>
                </a:lnTo>
                <a:lnTo>
                  <a:pt x="629297" y="472478"/>
                </a:lnTo>
                <a:lnTo>
                  <a:pt x="628840" y="472198"/>
                </a:lnTo>
                <a:lnTo>
                  <a:pt x="628840" y="521957"/>
                </a:lnTo>
                <a:lnTo>
                  <a:pt x="626211" y="547204"/>
                </a:lnTo>
                <a:lnTo>
                  <a:pt x="605612" y="594956"/>
                </a:lnTo>
                <a:lnTo>
                  <a:pt x="568299" y="634860"/>
                </a:lnTo>
                <a:lnTo>
                  <a:pt x="529209" y="662495"/>
                </a:lnTo>
                <a:lnTo>
                  <a:pt x="514985" y="670852"/>
                </a:lnTo>
                <a:lnTo>
                  <a:pt x="500722" y="662482"/>
                </a:lnTo>
                <a:lnTo>
                  <a:pt x="482066" y="650265"/>
                </a:lnTo>
                <a:lnTo>
                  <a:pt x="461632" y="634822"/>
                </a:lnTo>
                <a:lnTo>
                  <a:pt x="442099" y="616839"/>
                </a:lnTo>
                <a:lnTo>
                  <a:pt x="424383" y="594956"/>
                </a:lnTo>
                <a:lnTo>
                  <a:pt x="411568" y="571639"/>
                </a:lnTo>
                <a:lnTo>
                  <a:pt x="403783" y="547204"/>
                </a:lnTo>
                <a:lnTo>
                  <a:pt x="401154" y="521957"/>
                </a:lnTo>
                <a:lnTo>
                  <a:pt x="403161" y="505612"/>
                </a:lnTo>
                <a:lnTo>
                  <a:pt x="410667" y="490486"/>
                </a:lnTo>
                <a:lnTo>
                  <a:pt x="425919" y="479374"/>
                </a:lnTo>
                <a:lnTo>
                  <a:pt x="451192" y="475056"/>
                </a:lnTo>
                <a:lnTo>
                  <a:pt x="472744" y="479602"/>
                </a:lnTo>
                <a:lnTo>
                  <a:pt x="487756" y="489686"/>
                </a:lnTo>
                <a:lnTo>
                  <a:pt x="496633" y="500011"/>
                </a:lnTo>
                <a:lnTo>
                  <a:pt x="499795" y="505256"/>
                </a:lnTo>
                <a:lnTo>
                  <a:pt x="502526" y="510971"/>
                </a:lnTo>
                <a:lnTo>
                  <a:pt x="508431" y="514654"/>
                </a:lnTo>
                <a:lnTo>
                  <a:pt x="514896" y="514718"/>
                </a:lnTo>
                <a:lnTo>
                  <a:pt x="521436" y="514718"/>
                </a:lnTo>
                <a:lnTo>
                  <a:pt x="527342" y="511009"/>
                </a:lnTo>
                <a:lnTo>
                  <a:pt x="530263" y="505142"/>
                </a:lnTo>
                <a:lnTo>
                  <a:pt x="533412" y="499960"/>
                </a:lnTo>
                <a:lnTo>
                  <a:pt x="542264" y="489673"/>
                </a:lnTo>
                <a:lnTo>
                  <a:pt x="557250" y="479602"/>
                </a:lnTo>
                <a:lnTo>
                  <a:pt x="564934" y="477977"/>
                </a:lnTo>
                <a:lnTo>
                  <a:pt x="578789" y="475056"/>
                </a:lnTo>
                <a:lnTo>
                  <a:pt x="604062" y="479374"/>
                </a:lnTo>
                <a:lnTo>
                  <a:pt x="619328" y="490486"/>
                </a:lnTo>
                <a:lnTo>
                  <a:pt x="626833" y="505612"/>
                </a:lnTo>
                <a:lnTo>
                  <a:pt x="628840" y="521957"/>
                </a:lnTo>
                <a:lnTo>
                  <a:pt x="628840" y="472198"/>
                </a:lnTo>
                <a:lnTo>
                  <a:pt x="618159" y="465645"/>
                </a:lnTo>
                <a:lnTo>
                  <a:pt x="623011" y="455841"/>
                </a:lnTo>
                <a:lnTo>
                  <a:pt x="633628" y="428193"/>
                </a:lnTo>
                <a:lnTo>
                  <a:pt x="641705" y="399529"/>
                </a:lnTo>
                <a:lnTo>
                  <a:pt x="647166" y="369951"/>
                </a:lnTo>
                <a:lnTo>
                  <a:pt x="648804" y="355727"/>
                </a:lnTo>
                <a:lnTo>
                  <a:pt x="649808" y="341464"/>
                </a:lnTo>
                <a:lnTo>
                  <a:pt x="650189" y="327177"/>
                </a:lnTo>
                <a:close/>
              </a:path>
            </a:pathLst>
          </a:custGeom>
          <a:solidFill>
            <a:srgbClr val="EE7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3078311" y="3735222"/>
            <a:ext cx="539863" cy="532652"/>
            <a:chOff x="6646806" y="3179501"/>
            <a:chExt cx="713105" cy="703580"/>
          </a:xfrm>
        </p:grpSpPr>
        <p:sp>
          <p:nvSpPr>
            <p:cNvPr id="20" name="object 20"/>
            <p:cNvSpPr/>
            <p:nvPr/>
          </p:nvSpPr>
          <p:spPr>
            <a:xfrm>
              <a:off x="6905566" y="3593865"/>
              <a:ext cx="134620" cy="36195"/>
            </a:xfrm>
            <a:custGeom>
              <a:avLst/>
              <a:gdLst/>
              <a:ahLst/>
              <a:cxnLst/>
              <a:rect l="l" t="t" r="r" b="b"/>
              <a:pathLst>
                <a:path w="134620" h="36195">
                  <a:moveTo>
                    <a:pt x="122605" y="0"/>
                  </a:moveTo>
                  <a:lnTo>
                    <a:pt x="118173" y="2832"/>
                  </a:lnTo>
                  <a:lnTo>
                    <a:pt x="80807" y="17163"/>
                  </a:lnTo>
                  <a:lnTo>
                    <a:pt x="48591" y="16506"/>
                  </a:lnTo>
                  <a:lnTo>
                    <a:pt x="25617" y="9425"/>
                  </a:lnTo>
                  <a:lnTo>
                    <a:pt x="15976" y="4483"/>
                  </a:lnTo>
                  <a:lnTo>
                    <a:pt x="14084" y="3276"/>
                  </a:lnTo>
                  <a:lnTo>
                    <a:pt x="11925" y="2819"/>
                  </a:lnTo>
                  <a:lnTo>
                    <a:pt x="7086" y="3340"/>
                  </a:lnTo>
                  <a:lnTo>
                    <a:pt x="4457" y="4838"/>
                  </a:lnTo>
                  <a:lnTo>
                    <a:pt x="0" y="11810"/>
                  </a:lnTo>
                  <a:lnTo>
                    <a:pt x="1295" y="17703"/>
                  </a:lnTo>
                  <a:lnTo>
                    <a:pt x="5727" y="20535"/>
                  </a:lnTo>
                  <a:lnTo>
                    <a:pt x="17222" y="26514"/>
                  </a:lnTo>
                  <a:lnTo>
                    <a:pt x="44769" y="35159"/>
                  </a:lnTo>
                  <a:lnTo>
                    <a:pt x="83471" y="36080"/>
                  </a:lnTo>
                  <a:lnTo>
                    <a:pt x="128435" y="18884"/>
                  </a:lnTo>
                  <a:lnTo>
                    <a:pt x="132867" y="16040"/>
                  </a:lnTo>
                  <a:lnTo>
                    <a:pt x="134162" y="10159"/>
                  </a:lnTo>
                  <a:lnTo>
                    <a:pt x="128498" y="1295"/>
                  </a:lnTo>
                  <a:lnTo>
                    <a:pt x="122605" y="0"/>
                  </a:lnTo>
                  <a:close/>
                </a:path>
              </a:pathLst>
            </a:custGeom>
            <a:solidFill>
              <a:srgbClr val="EE7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0100" y="3398990"/>
              <a:ext cx="70332" cy="9041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4044" y="3394950"/>
              <a:ext cx="70332" cy="9041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646806" y="3179501"/>
              <a:ext cx="713105" cy="703580"/>
            </a:xfrm>
            <a:custGeom>
              <a:avLst/>
              <a:gdLst/>
              <a:ahLst/>
              <a:cxnLst/>
              <a:rect l="l" t="t" r="r" b="b"/>
              <a:pathLst>
                <a:path w="713104" h="703579">
                  <a:moveTo>
                    <a:pt x="501967" y="490220"/>
                  </a:moveTo>
                  <a:lnTo>
                    <a:pt x="499096" y="490220"/>
                  </a:lnTo>
                  <a:lnTo>
                    <a:pt x="494486" y="492760"/>
                  </a:lnTo>
                  <a:lnTo>
                    <a:pt x="458212" y="523240"/>
                  </a:lnTo>
                  <a:lnTo>
                    <a:pt x="438424" y="557530"/>
                  </a:lnTo>
                  <a:lnTo>
                    <a:pt x="431409" y="595630"/>
                  </a:lnTo>
                  <a:lnTo>
                    <a:pt x="432167" y="612140"/>
                  </a:lnTo>
                  <a:lnTo>
                    <a:pt x="404748" y="619760"/>
                  </a:lnTo>
                  <a:lnTo>
                    <a:pt x="376614" y="626110"/>
                  </a:lnTo>
                  <a:lnTo>
                    <a:pt x="348000" y="629920"/>
                  </a:lnTo>
                  <a:lnTo>
                    <a:pt x="319137" y="631190"/>
                  </a:lnTo>
                  <a:lnTo>
                    <a:pt x="436435" y="631190"/>
                  </a:lnTo>
                  <a:lnTo>
                    <a:pt x="463079" y="674370"/>
                  </a:lnTo>
                  <a:lnTo>
                    <a:pt x="509601" y="701040"/>
                  </a:lnTo>
                  <a:lnTo>
                    <a:pt x="537044" y="703580"/>
                  </a:lnTo>
                  <a:lnTo>
                    <a:pt x="659459" y="703580"/>
                  </a:lnTo>
                  <a:lnTo>
                    <a:pt x="669353" y="702310"/>
                  </a:lnTo>
                  <a:lnTo>
                    <a:pt x="678060" y="698500"/>
                  </a:lnTo>
                  <a:lnTo>
                    <a:pt x="685150" y="692150"/>
                  </a:lnTo>
                  <a:lnTo>
                    <a:pt x="690193" y="683260"/>
                  </a:lnTo>
                  <a:lnTo>
                    <a:pt x="537044" y="683260"/>
                  </a:lnTo>
                  <a:lnTo>
                    <a:pt x="504297" y="675640"/>
                  </a:lnTo>
                  <a:lnTo>
                    <a:pt x="477525" y="657860"/>
                  </a:lnTo>
                  <a:lnTo>
                    <a:pt x="459459" y="631190"/>
                  </a:lnTo>
                  <a:lnTo>
                    <a:pt x="452830" y="598170"/>
                  </a:lnTo>
                  <a:lnTo>
                    <a:pt x="455954" y="574040"/>
                  </a:lnTo>
                  <a:lnTo>
                    <a:pt x="464976" y="551180"/>
                  </a:lnTo>
                  <a:lnTo>
                    <a:pt x="479378" y="532130"/>
                  </a:lnTo>
                  <a:lnTo>
                    <a:pt x="498639" y="515620"/>
                  </a:lnTo>
                  <a:lnTo>
                    <a:pt x="513028" y="506730"/>
                  </a:lnTo>
                  <a:lnTo>
                    <a:pt x="514565" y="500380"/>
                  </a:lnTo>
                  <a:lnTo>
                    <a:pt x="509917" y="492760"/>
                  </a:lnTo>
                  <a:lnTo>
                    <a:pt x="507542" y="491490"/>
                  </a:lnTo>
                  <a:lnTo>
                    <a:pt x="501967" y="490220"/>
                  </a:lnTo>
                  <a:close/>
                </a:path>
                <a:path w="713104" h="703579">
                  <a:moveTo>
                    <a:pt x="708808" y="589280"/>
                  </a:moveTo>
                  <a:lnTo>
                    <a:pt x="570128" y="589280"/>
                  </a:lnTo>
                  <a:lnTo>
                    <a:pt x="572947" y="595630"/>
                  </a:lnTo>
                  <a:lnTo>
                    <a:pt x="577201" y="599440"/>
                  </a:lnTo>
                  <a:lnTo>
                    <a:pt x="582485" y="603250"/>
                  </a:lnTo>
                  <a:lnTo>
                    <a:pt x="579370" y="609600"/>
                  </a:lnTo>
                  <a:lnTo>
                    <a:pt x="577314" y="614680"/>
                  </a:lnTo>
                  <a:lnTo>
                    <a:pt x="576551" y="619760"/>
                  </a:lnTo>
                  <a:lnTo>
                    <a:pt x="576438" y="623570"/>
                  </a:lnTo>
                  <a:lnTo>
                    <a:pt x="576554" y="627380"/>
                  </a:lnTo>
                  <a:lnTo>
                    <a:pt x="577937" y="633730"/>
                  </a:lnTo>
                  <a:lnTo>
                    <a:pt x="580435" y="640080"/>
                  </a:lnTo>
                  <a:lnTo>
                    <a:pt x="583974" y="645160"/>
                  </a:lnTo>
                  <a:lnTo>
                    <a:pt x="588479" y="650240"/>
                  </a:lnTo>
                  <a:lnTo>
                    <a:pt x="584542" y="655320"/>
                  </a:lnTo>
                  <a:lnTo>
                    <a:pt x="582104" y="661670"/>
                  </a:lnTo>
                  <a:lnTo>
                    <a:pt x="580948" y="673100"/>
                  </a:lnTo>
                  <a:lnTo>
                    <a:pt x="581634" y="678180"/>
                  </a:lnTo>
                  <a:lnTo>
                    <a:pt x="583437" y="683260"/>
                  </a:lnTo>
                  <a:lnTo>
                    <a:pt x="607999" y="683260"/>
                  </a:lnTo>
                  <a:lnTo>
                    <a:pt x="602716" y="676910"/>
                  </a:lnTo>
                  <a:lnTo>
                    <a:pt x="602716" y="664210"/>
                  </a:lnTo>
                  <a:lnTo>
                    <a:pt x="607999" y="659130"/>
                  </a:lnTo>
                  <a:lnTo>
                    <a:pt x="690241" y="659130"/>
                  </a:lnTo>
                  <a:lnTo>
                    <a:pt x="687285" y="652780"/>
                  </a:lnTo>
                  <a:lnTo>
                    <a:pt x="692613" y="648970"/>
                  </a:lnTo>
                  <a:lnTo>
                    <a:pt x="696934" y="642620"/>
                  </a:lnTo>
                  <a:lnTo>
                    <a:pt x="699487" y="637540"/>
                  </a:lnTo>
                  <a:lnTo>
                    <a:pt x="604125" y="637540"/>
                  </a:lnTo>
                  <a:lnTo>
                    <a:pt x="597725" y="631190"/>
                  </a:lnTo>
                  <a:lnTo>
                    <a:pt x="597725" y="615950"/>
                  </a:lnTo>
                  <a:lnTo>
                    <a:pt x="604125" y="609600"/>
                  </a:lnTo>
                  <a:lnTo>
                    <a:pt x="699769" y="609600"/>
                  </a:lnTo>
                  <a:lnTo>
                    <a:pt x="696454" y="603250"/>
                  </a:lnTo>
                  <a:lnTo>
                    <a:pt x="703193" y="598170"/>
                  </a:lnTo>
                  <a:lnTo>
                    <a:pt x="708273" y="590550"/>
                  </a:lnTo>
                  <a:lnTo>
                    <a:pt x="708808" y="589280"/>
                  </a:lnTo>
                  <a:close/>
                </a:path>
                <a:path w="713104" h="703579">
                  <a:moveTo>
                    <a:pt x="690241" y="659130"/>
                  </a:moveTo>
                  <a:lnTo>
                    <a:pt x="665949" y="659130"/>
                  </a:lnTo>
                  <a:lnTo>
                    <a:pt x="671232" y="664210"/>
                  </a:lnTo>
                  <a:lnTo>
                    <a:pt x="671232" y="676910"/>
                  </a:lnTo>
                  <a:lnTo>
                    <a:pt x="665949" y="683260"/>
                  </a:lnTo>
                  <a:lnTo>
                    <a:pt x="690193" y="683260"/>
                  </a:lnTo>
                  <a:lnTo>
                    <a:pt x="692346" y="675640"/>
                  </a:lnTo>
                  <a:lnTo>
                    <a:pt x="692540" y="668020"/>
                  </a:lnTo>
                  <a:lnTo>
                    <a:pt x="690833" y="660400"/>
                  </a:lnTo>
                  <a:lnTo>
                    <a:pt x="690241" y="659130"/>
                  </a:lnTo>
                  <a:close/>
                </a:path>
                <a:path w="713104" h="703579">
                  <a:moveTo>
                    <a:pt x="338162" y="0"/>
                  </a:moveTo>
                  <a:lnTo>
                    <a:pt x="315353" y="0"/>
                  </a:lnTo>
                  <a:lnTo>
                    <a:pt x="270109" y="5080"/>
                  </a:lnTo>
                  <a:lnTo>
                    <a:pt x="226405" y="15240"/>
                  </a:lnTo>
                  <a:lnTo>
                    <a:pt x="184776" y="31750"/>
                  </a:lnTo>
                  <a:lnTo>
                    <a:pt x="145760" y="53340"/>
                  </a:lnTo>
                  <a:lnTo>
                    <a:pt x="109892" y="81280"/>
                  </a:lnTo>
                  <a:lnTo>
                    <a:pt x="97027" y="93980"/>
                  </a:lnTo>
                  <a:lnTo>
                    <a:pt x="92138" y="97790"/>
                  </a:lnTo>
                  <a:lnTo>
                    <a:pt x="89077" y="101600"/>
                  </a:lnTo>
                  <a:lnTo>
                    <a:pt x="84353" y="106680"/>
                  </a:lnTo>
                  <a:lnTo>
                    <a:pt x="81419" y="109220"/>
                  </a:lnTo>
                  <a:lnTo>
                    <a:pt x="78307" y="113030"/>
                  </a:lnTo>
                  <a:lnTo>
                    <a:pt x="51409" y="149860"/>
                  </a:lnTo>
                  <a:lnTo>
                    <a:pt x="29927" y="187960"/>
                  </a:lnTo>
                  <a:lnTo>
                    <a:pt x="14064" y="229870"/>
                  </a:lnTo>
                  <a:lnTo>
                    <a:pt x="3733" y="275590"/>
                  </a:lnTo>
                  <a:lnTo>
                    <a:pt x="0" y="322580"/>
                  </a:lnTo>
                  <a:lnTo>
                    <a:pt x="2288" y="363220"/>
                  </a:lnTo>
                  <a:lnTo>
                    <a:pt x="9963" y="405130"/>
                  </a:lnTo>
                  <a:lnTo>
                    <a:pt x="22999" y="444500"/>
                  </a:lnTo>
                  <a:lnTo>
                    <a:pt x="24599" y="449580"/>
                  </a:lnTo>
                  <a:lnTo>
                    <a:pt x="26123" y="452120"/>
                  </a:lnTo>
                  <a:lnTo>
                    <a:pt x="26999" y="454660"/>
                  </a:lnTo>
                  <a:lnTo>
                    <a:pt x="29819" y="461010"/>
                  </a:lnTo>
                  <a:lnTo>
                    <a:pt x="64509" y="519430"/>
                  </a:lnTo>
                  <a:lnTo>
                    <a:pt x="94960" y="554990"/>
                  </a:lnTo>
                  <a:lnTo>
                    <a:pt x="130265" y="585470"/>
                  </a:lnTo>
                  <a:lnTo>
                    <a:pt x="170217" y="610870"/>
                  </a:lnTo>
                  <a:lnTo>
                    <a:pt x="172960" y="612140"/>
                  </a:lnTo>
                  <a:lnTo>
                    <a:pt x="173761" y="612140"/>
                  </a:lnTo>
                  <a:lnTo>
                    <a:pt x="177698" y="614680"/>
                  </a:lnTo>
                  <a:lnTo>
                    <a:pt x="210538" y="629920"/>
                  </a:lnTo>
                  <a:lnTo>
                    <a:pt x="244785" y="640080"/>
                  </a:lnTo>
                  <a:lnTo>
                    <a:pt x="280157" y="646430"/>
                  </a:lnTo>
                  <a:lnTo>
                    <a:pt x="316369" y="650240"/>
                  </a:lnTo>
                  <a:lnTo>
                    <a:pt x="335914" y="650240"/>
                  </a:lnTo>
                  <a:lnTo>
                    <a:pt x="344902" y="648970"/>
                  </a:lnTo>
                  <a:lnTo>
                    <a:pt x="353877" y="648970"/>
                  </a:lnTo>
                  <a:lnTo>
                    <a:pt x="371919" y="646430"/>
                  </a:lnTo>
                  <a:lnTo>
                    <a:pt x="372071" y="646430"/>
                  </a:lnTo>
                  <a:lnTo>
                    <a:pt x="388648" y="643890"/>
                  </a:lnTo>
                  <a:lnTo>
                    <a:pt x="420773" y="636270"/>
                  </a:lnTo>
                  <a:lnTo>
                    <a:pt x="436435" y="631190"/>
                  </a:lnTo>
                  <a:lnTo>
                    <a:pt x="319137" y="631190"/>
                  </a:lnTo>
                  <a:lnTo>
                    <a:pt x="306771" y="629920"/>
                  </a:lnTo>
                  <a:lnTo>
                    <a:pt x="294499" y="629920"/>
                  </a:lnTo>
                  <a:lnTo>
                    <a:pt x="282333" y="627380"/>
                  </a:lnTo>
                  <a:lnTo>
                    <a:pt x="270281" y="626110"/>
                  </a:lnTo>
                  <a:lnTo>
                    <a:pt x="262635" y="624840"/>
                  </a:lnTo>
                  <a:lnTo>
                    <a:pt x="260235" y="623570"/>
                  </a:lnTo>
                  <a:lnTo>
                    <a:pt x="245849" y="621030"/>
                  </a:lnTo>
                  <a:lnTo>
                    <a:pt x="231431" y="615950"/>
                  </a:lnTo>
                  <a:lnTo>
                    <a:pt x="228028" y="614680"/>
                  </a:lnTo>
                  <a:lnTo>
                    <a:pt x="221601" y="613410"/>
                  </a:lnTo>
                  <a:lnTo>
                    <a:pt x="177118" y="593090"/>
                  </a:lnTo>
                  <a:lnTo>
                    <a:pt x="135902" y="565150"/>
                  </a:lnTo>
                  <a:lnTo>
                    <a:pt x="99313" y="530860"/>
                  </a:lnTo>
                  <a:lnTo>
                    <a:pt x="96240" y="528320"/>
                  </a:lnTo>
                  <a:lnTo>
                    <a:pt x="77508" y="504190"/>
                  </a:lnTo>
                  <a:lnTo>
                    <a:pt x="61108" y="478790"/>
                  </a:lnTo>
                  <a:lnTo>
                    <a:pt x="47209" y="452120"/>
                  </a:lnTo>
                  <a:lnTo>
                    <a:pt x="35978" y="424180"/>
                  </a:lnTo>
                  <a:lnTo>
                    <a:pt x="35267" y="422910"/>
                  </a:lnTo>
                  <a:lnTo>
                    <a:pt x="24738" y="382270"/>
                  </a:lnTo>
                  <a:lnTo>
                    <a:pt x="19439" y="334010"/>
                  </a:lnTo>
                  <a:lnTo>
                    <a:pt x="19526" y="312420"/>
                  </a:lnTo>
                  <a:lnTo>
                    <a:pt x="25715" y="262890"/>
                  </a:lnTo>
                  <a:lnTo>
                    <a:pt x="52181" y="186690"/>
                  </a:lnTo>
                  <a:lnTo>
                    <a:pt x="75930" y="147320"/>
                  </a:lnTo>
                  <a:lnTo>
                    <a:pt x="105233" y="111760"/>
                  </a:lnTo>
                  <a:lnTo>
                    <a:pt x="139637" y="81280"/>
                  </a:lnTo>
                  <a:lnTo>
                    <a:pt x="178688" y="55880"/>
                  </a:lnTo>
                  <a:lnTo>
                    <a:pt x="248190" y="29210"/>
                  </a:lnTo>
                  <a:lnTo>
                    <a:pt x="321474" y="19050"/>
                  </a:lnTo>
                  <a:lnTo>
                    <a:pt x="432639" y="19050"/>
                  </a:lnTo>
                  <a:lnTo>
                    <a:pt x="393174" y="7620"/>
                  </a:lnTo>
                  <a:lnTo>
                    <a:pt x="338162" y="0"/>
                  </a:lnTo>
                  <a:close/>
                </a:path>
                <a:path w="713104" h="703579">
                  <a:moveTo>
                    <a:pt x="699769" y="609600"/>
                  </a:moveTo>
                  <a:lnTo>
                    <a:pt x="674826" y="609600"/>
                  </a:lnTo>
                  <a:lnTo>
                    <a:pt x="681227" y="615950"/>
                  </a:lnTo>
                  <a:lnTo>
                    <a:pt x="681227" y="631190"/>
                  </a:lnTo>
                  <a:lnTo>
                    <a:pt x="674826" y="637540"/>
                  </a:lnTo>
                  <a:lnTo>
                    <a:pt x="699487" y="637540"/>
                  </a:lnTo>
                  <a:lnTo>
                    <a:pt x="700126" y="636270"/>
                  </a:lnTo>
                  <a:lnTo>
                    <a:pt x="702068" y="629920"/>
                  </a:lnTo>
                  <a:lnTo>
                    <a:pt x="702632" y="622300"/>
                  </a:lnTo>
                  <a:lnTo>
                    <a:pt x="701847" y="615950"/>
                  </a:lnTo>
                  <a:lnTo>
                    <a:pt x="699769" y="609600"/>
                  </a:lnTo>
                  <a:close/>
                </a:path>
                <a:path w="713104" h="703579">
                  <a:moveTo>
                    <a:pt x="709201" y="558800"/>
                  </a:moveTo>
                  <a:lnTo>
                    <a:pt x="684809" y="558800"/>
                  </a:lnTo>
                  <a:lnTo>
                    <a:pt x="691222" y="565150"/>
                  </a:lnTo>
                  <a:lnTo>
                    <a:pt x="691222" y="581660"/>
                  </a:lnTo>
                  <a:lnTo>
                    <a:pt x="684809" y="588010"/>
                  </a:lnTo>
                  <a:lnTo>
                    <a:pt x="496163" y="588010"/>
                  </a:lnTo>
                  <a:lnTo>
                    <a:pt x="491362" y="593090"/>
                  </a:lnTo>
                  <a:lnTo>
                    <a:pt x="491362" y="604520"/>
                  </a:lnTo>
                  <a:lnTo>
                    <a:pt x="496163" y="609600"/>
                  </a:lnTo>
                  <a:lnTo>
                    <a:pt x="512063" y="609600"/>
                  </a:lnTo>
                  <a:lnTo>
                    <a:pt x="527720" y="608330"/>
                  </a:lnTo>
                  <a:lnTo>
                    <a:pt x="542796" y="604520"/>
                  </a:lnTo>
                  <a:lnTo>
                    <a:pt x="557021" y="598170"/>
                  </a:lnTo>
                  <a:lnTo>
                    <a:pt x="570128" y="589280"/>
                  </a:lnTo>
                  <a:lnTo>
                    <a:pt x="708808" y="589280"/>
                  </a:lnTo>
                  <a:lnTo>
                    <a:pt x="711479" y="582930"/>
                  </a:lnTo>
                  <a:lnTo>
                    <a:pt x="712596" y="574040"/>
                  </a:lnTo>
                  <a:lnTo>
                    <a:pt x="711484" y="565150"/>
                  </a:lnTo>
                  <a:lnTo>
                    <a:pt x="709201" y="558800"/>
                  </a:lnTo>
                  <a:close/>
                </a:path>
                <a:path w="713104" h="703579">
                  <a:moveTo>
                    <a:pt x="619944" y="393700"/>
                  </a:moveTo>
                  <a:lnTo>
                    <a:pt x="584758" y="393700"/>
                  </a:lnTo>
                  <a:lnTo>
                    <a:pt x="590994" y="396240"/>
                  </a:lnTo>
                  <a:lnTo>
                    <a:pt x="596501" y="398780"/>
                  </a:lnTo>
                  <a:lnTo>
                    <a:pt x="601411" y="403860"/>
                  </a:lnTo>
                  <a:lnTo>
                    <a:pt x="604935" y="410210"/>
                  </a:lnTo>
                  <a:lnTo>
                    <a:pt x="606284" y="419100"/>
                  </a:lnTo>
                  <a:lnTo>
                    <a:pt x="605786" y="436880"/>
                  </a:lnTo>
                  <a:lnTo>
                    <a:pt x="603913" y="454660"/>
                  </a:lnTo>
                  <a:lnTo>
                    <a:pt x="600101" y="471170"/>
                  </a:lnTo>
                  <a:lnTo>
                    <a:pt x="593788" y="490220"/>
                  </a:lnTo>
                  <a:lnTo>
                    <a:pt x="585888" y="495300"/>
                  </a:lnTo>
                  <a:lnTo>
                    <a:pt x="579467" y="500380"/>
                  </a:lnTo>
                  <a:lnTo>
                    <a:pt x="574748" y="508000"/>
                  </a:lnTo>
                  <a:lnTo>
                    <a:pt x="571956" y="516890"/>
                  </a:lnTo>
                  <a:lnTo>
                    <a:pt x="571310" y="524510"/>
                  </a:lnTo>
                  <a:lnTo>
                    <a:pt x="572364" y="532130"/>
                  </a:lnTo>
                  <a:lnTo>
                    <a:pt x="575041" y="539750"/>
                  </a:lnTo>
                  <a:lnTo>
                    <a:pt x="579259" y="546100"/>
                  </a:lnTo>
                  <a:lnTo>
                    <a:pt x="574179" y="549910"/>
                  </a:lnTo>
                  <a:lnTo>
                    <a:pt x="570293" y="556260"/>
                  </a:lnTo>
                  <a:lnTo>
                    <a:pt x="568172" y="562610"/>
                  </a:lnTo>
                  <a:lnTo>
                    <a:pt x="556478" y="572770"/>
                  </a:lnTo>
                  <a:lnTo>
                    <a:pt x="542913" y="581660"/>
                  </a:lnTo>
                  <a:lnTo>
                    <a:pt x="527951" y="586740"/>
                  </a:lnTo>
                  <a:lnTo>
                    <a:pt x="512063" y="588010"/>
                  </a:lnTo>
                  <a:lnTo>
                    <a:pt x="594131" y="588010"/>
                  </a:lnTo>
                  <a:lnTo>
                    <a:pt x="587730" y="581660"/>
                  </a:lnTo>
                  <a:lnTo>
                    <a:pt x="587730" y="565150"/>
                  </a:lnTo>
                  <a:lnTo>
                    <a:pt x="594131" y="558800"/>
                  </a:lnTo>
                  <a:lnTo>
                    <a:pt x="709201" y="558800"/>
                  </a:lnTo>
                  <a:lnTo>
                    <a:pt x="708288" y="556260"/>
                  </a:lnTo>
                  <a:lnTo>
                    <a:pt x="703220" y="549910"/>
                  </a:lnTo>
                  <a:lnTo>
                    <a:pt x="696493" y="543560"/>
                  </a:lnTo>
                  <a:lnTo>
                    <a:pt x="699165" y="538480"/>
                  </a:lnTo>
                  <a:lnTo>
                    <a:pt x="599122" y="538480"/>
                  </a:lnTo>
                  <a:lnTo>
                    <a:pt x="592721" y="530860"/>
                  </a:lnTo>
                  <a:lnTo>
                    <a:pt x="592721" y="515620"/>
                  </a:lnTo>
                  <a:lnTo>
                    <a:pt x="599122" y="509270"/>
                  </a:lnTo>
                  <a:lnTo>
                    <a:pt x="699315" y="509270"/>
                  </a:lnTo>
                  <a:lnTo>
                    <a:pt x="694684" y="501650"/>
                  </a:lnTo>
                  <a:lnTo>
                    <a:pt x="687053" y="494030"/>
                  </a:lnTo>
                  <a:lnTo>
                    <a:pt x="677655" y="488950"/>
                  </a:lnTo>
                  <a:lnTo>
                    <a:pt x="666952" y="487680"/>
                  </a:lnTo>
                  <a:lnTo>
                    <a:pt x="617549" y="487680"/>
                  </a:lnTo>
                  <a:lnTo>
                    <a:pt x="620721" y="477520"/>
                  </a:lnTo>
                  <a:lnTo>
                    <a:pt x="623183" y="467360"/>
                  </a:lnTo>
                  <a:lnTo>
                    <a:pt x="625020" y="458470"/>
                  </a:lnTo>
                  <a:lnTo>
                    <a:pt x="626312" y="448310"/>
                  </a:lnTo>
                  <a:lnTo>
                    <a:pt x="633343" y="429260"/>
                  </a:lnTo>
                  <a:lnTo>
                    <a:pt x="639198" y="410210"/>
                  </a:lnTo>
                  <a:lnTo>
                    <a:pt x="642109" y="397510"/>
                  </a:lnTo>
                  <a:lnTo>
                    <a:pt x="622502" y="397510"/>
                  </a:lnTo>
                  <a:lnTo>
                    <a:pt x="619944" y="393700"/>
                  </a:lnTo>
                  <a:close/>
                </a:path>
                <a:path w="713104" h="703579">
                  <a:moveTo>
                    <a:pt x="699315" y="509270"/>
                  </a:moveTo>
                  <a:lnTo>
                    <a:pt x="674826" y="509270"/>
                  </a:lnTo>
                  <a:lnTo>
                    <a:pt x="681227" y="515620"/>
                  </a:lnTo>
                  <a:lnTo>
                    <a:pt x="681227" y="530860"/>
                  </a:lnTo>
                  <a:lnTo>
                    <a:pt x="674826" y="538480"/>
                  </a:lnTo>
                  <a:lnTo>
                    <a:pt x="699165" y="538480"/>
                  </a:lnTo>
                  <a:lnTo>
                    <a:pt x="700501" y="535940"/>
                  </a:lnTo>
                  <a:lnTo>
                    <a:pt x="702481" y="528320"/>
                  </a:lnTo>
                  <a:lnTo>
                    <a:pt x="702365" y="519430"/>
                  </a:lnTo>
                  <a:lnTo>
                    <a:pt x="700087" y="510540"/>
                  </a:lnTo>
                  <a:lnTo>
                    <a:pt x="699315" y="509270"/>
                  </a:lnTo>
                  <a:close/>
                </a:path>
                <a:path w="713104" h="703579">
                  <a:moveTo>
                    <a:pt x="588328" y="373380"/>
                  </a:moveTo>
                  <a:lnTo>
                    <a:pt x="577875" y="373380"/>
                  </a:lnTo>
                  <a:lnTo>
                    <a:pt x="568354" y="375920"/>
                  </a:lnTo>
                  <a:lnTo>
                    <a:pt x="560310" y="382270"/>
                  </a:lnTo>
                  <a:lnTo>
                    <a:pt x="554519" y="387350"/>
                  </a:lnTo>
                  <a:lnTo>
                    <a:pt x="551319" y="394970"/>
                  </a:lnTo>
                  <a:lnTo>
                    <a:pt x="551200" y="405130"/>
                  </a:lnTo>
                  <a:lnTo>
                    <a:pt x="549661" y="421640"/>
                  </a:lnTo>
                  <a:lnTo>
                    <a:pt x="544789" y="439420"/>
                  </a:lnTo>
                  <a:lnTo>
                    <a:pt x="536858" y="454660"/>
                  </a:lnTo>
                  <a:lnTo>
                    <a:pt x="526020" y="468630"/>
                  </a:lnTo>
                  <a:lnTo>
                    <a:pt x="524103" y="471170"/>
                  </a:lnTo>
                  <a:lnTo>
                    <a:pt x="523112" y="473710"/>
                  </a:lnTo>
                  <a:lnTo>
                    <a:pt x="523392" y="480060"/>
                  </a:lnTo>
                  <a:lnTo>
                    <a:pt x="524636" y="482600"/>
                  </a:lnTo>
                  <a:lnTo>
                    <a:pt x="528878" y="486410"/>
                  </a:lnTo>
                  <a:lnTo>
                    <a:pt x="531596" y="487680"/>
                  </a:lnTo>
                  <a:lnTo>
                    <a:pt x="537323" y="486410"/>
                  </a:lnTo>
                  <a:lnTo>
                    <a:pt x="564776" y="447040"/>
                  </a:lnTo>
                  <a:lnTo>
                    <a:pt x="572625" y="405130"/>
                  </a:lnTo>
                  <a:lnTo>
                    <a:pt x="572744" y="401320"/>
                  </a:lnTo>
                  <a:lnTo>
                    <a:pt x="573709" y="398780"/>
                  </a:lnTo>
                  <a:lnTo>
                    <a:pt x="578662" y="393700"/>
                  </a:lnTo>
                  <a:lnTo>
                    <a:pt x="619944" y="393700"/>
                  </a:lnTo>
                  <a:lnTo>
                    <a:pt x="618239" y="391160"/>
                  </a:lnTo>
                  <a:lnTo>
                    <a:pt x="612866" y="384810"/>
                  </a:lnTo>
                  <a:lnTo>
                    <a:pt x="606479" y="379730"/>
                  </a:lnTo>
                  <a:lnTo>
                    <a:pt x="599172" y="375920"/>
                  </a:lnTo>
                  <a:lnTo>
                    <a:pt x="588328" y="373380"/>
                  </a:lnTo>
                  <a:close/>
                </a:path>
                <a:path w="713104" h="703579">
                  <a:moveTo>
                    <a:pt x="565924" y="106680"/>
                  </a:moveTo>
                  <a:lnTo>
                    <a:pt x="559904" y="106680"/>
                  </a:lnTo>
                  <a:lnTo>
                    <a:pt x="552005" y="113030"/>
                  </a:lnTo>
                  <a:lnTo>
                    <a:pt x="551624" y="119380"/>
                  </a:lnTo>
                  <a:lnTo>
                    <a:pt x="555103" y="123190"/>
                  </a:lnTo>
                  <a:lnTo>
                    <a:pt x="571054" y="142240"/>
                  </a:lnTo>
                  <a:lnTo>
                    <a:pt x="585220" y="163830"/>
                  </a:lnTo>
                  <a:lnTo>
                    <a:pt x="597564" y="185420"/>
                  </a:lnTo>
                  <a:lnTo>
                    <a:pt x="608240" y="208280"/>
                  </a:lnTo>
                  <a:lnTo>
                    <a:pt x="608939" y="209550"/>
                  </a:lnTo>
                  <a:lnTo>
                    <a:pt x="611187" y="215900"/>
                  </a:lnTo>
                  <a:lnTo>
                    <a:pt x="612266" y="218440"/>
                  </a:lnTo>
                  <a:lnTo>
                    <a:pt x="619249" y="240030"/>
                  </a:lnTo>
                  <a:lnTo>
                    <a:pt x="628477" y="284480"/>
                  </a:lnTo>
                  <a:lnTo>
                    <a:pt x="631329" y="327660"/>
                  </a:lnTo>
                  <a:lnTo>
                    <a:pt x="631113" y="334010"/>
                  </a:lnTo>
                  <a:lnTo>
                    <a:pt x="626452" y="379730"/>
                  </a:lnTo>
                  <a:lnTo>
                    <a:pt x="622502" y="397510"/>
                  </a:lnTo>
                  <a:lnTo>
                    <a:pt x="642109" y="397510"/>
                  </a:lnTo>
                  <a:lnTo>
                    <a:pt x="643856" y="389890"/>
                  </a:lnTo>
                  <a:lnTo>
                    <a:pt x="647293" y="369570"/>
                  </a:lnTo>
                  <a:lnTo>
                    <a:pt x="647445" y="368300"/>
                  </a:lnTo>
                  <a:lnTo>
                    <a:pt x="649223" y="353060"/>
                  </a:lnTo>
                  <a:lnTo>
                    <a:pt x="650136" y="339090"/>
                  </a:lnTo>
                  <a:lnTo>
                    <a:pt x="650382" y="327660"/>
                  </a:lnTo>
                  <a:lnTo>
                    <a:pt x="650323" y="320040"/>
                  </a:lnTo>
                  <a:lnTo>
                    <a:pt x="650125" y="311150"/>
                  </a:lnTo>
                  <a:lnTo>
                    <a:pt x="649960" y="311150"/>
                  </a:lnTo>
                  <a:lnTo>
                    <a:pt x="647848" y="285750"/>
                  </a:lnTo>
                  <a:lnTo>
                    <a:pt x="637796" y="234950"/>
                  </a:lnTo>
                  <a:lnTo>
                    <a:pt x="622260" y="193040"/>
                  </a:lnTo>
                  <a:lnTo>
                    <a:pt x="611161" y="170180"/>
                  </a:lnTo>
                  <a:lnTo>
                    <a:pt x="610780" y="170180"/>
                  </a:lnTo>
                  <a:lnTo>
                    <a:pt x="601745" y="153670"/>
                  </a:lnTo>
                  <a:lnTo>
                    <a:pt x="591830" y="138430"/>
                  </a:lnTo>
                  <a:lnTo>
                    <a:pt x="581046" y="124460"/>
                  </a:lnTo>
                  <a:lnTo>
                    <a:pt x="569404" y="110490"/>
                  </a:lnTo>
                  <a:lnTo>
                    <a:pt x="565924" y="106680"/>
                  </a:lnTo>
                  <a:close/>
                </a:path>
                <a:path w="713104" h="703579">
                  <a:moveTo>
                    <a:pt x="432639" y="19050"/>
                  </a:moveTo>
                  <a:lnTo>
                    <a:pt x="330263" y="19050"/>
                  </a:lnTo>
                  <a:lnTo>
                    <a:pt x="365969" y="21590"/>
                  </a:lnTo>
                  <a:lnTo>
                    <a:pt x="383759" y="24130"/>
                  </a:lnTo>
                  <a:lnTo>
                    <a:pt x="401853" y="29210"/>
                  </a:lnTo>
                  <a:lnTo>
                    <a:pt x="402640" y="29210"/>
                  </a:lnTo>
                  <a:lnTo>
                    <a:pt x="436302" y="39370"/>
                  </a:lnTo>
                  <a:lnTo>
                    <a:pt x="468483" y="54610"/>
                  </a:lnTo>
                  <a:lnTo>
                    <a:pt x="498873" y="73660"/>
                  </a:lnTo>
                  <a:lnTo>
                    <a:pt x="527163" y="95250"/>
                  </a:lnTo>
                  <a:lnTo>
                    <a:pt x="531113" y="99060"/>
                  </a:lnTo>
                  <a:lnTo>
                    <a:pt x="537133" y="97790"/>
                  </a:lnTo>
                  <a:lnTo>
                    <a:pt x="544080" y="90170"/>
                  </a:lnTo>
                  <a:lnTo>
                    <a:pt x="543699" y="83820"/>
                  </a:lnTo>
                  <a:lnTo>
                    <a:pt x="539749" y="81280"/>
                  </a:lnTo>
                  <a:lnTo>
                    <a:pt x="494996" y="48260"/>
                  </a:lnTo>
                  <a:lnTo>
                    <a:pt x="445795" y="22860"/>
                  </a:lnTo>
                  <a:lnTo>
                    <a:pt x="432639" y="19050"/>
                  </a:lnTo>
                  <a:close/>
                </a:path>
              </a:pathLst>
            </a:custGeom>
            <a:solidFill>
              <a:srgbClr val="EE7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252128" y="1317149"/>
            <a:ext cx="2397389" cy="1031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FC BARCELONA"/>
                <a:cs typeface="FC BARCELONA"/>
              </a:rPr>
              <a:t>Marc</a:t>
            </a:r>
            <a:r>
              <a:rPr sz="1100" b="1" spc="-35" dirty="0">
                <a:solidFill>
                  <a:srgbClr val="FFFFFF"/>
                </a:solidFill>
                <a:latin typeface="FC BARCELONA"/>
                <a:cs typeface="FC BARCELONA"/>
              </a:rPr>
              <a:t> </a:t>
            </a:r>
            <a:r>
              <a:rPr sz="1100" b="1" spc="-5" dirty="0" err="1">
                <a:solidFill>
                  <a:srgbClr val="FFFFFF"/>
                </a:solidFill>
                <a:latin typeface="FC BARCELONA"/>
                <a:cs typeface="FC BARCELONA"/>
              </a:rPr>
              <a:t>teòric</a:t>
            </a:r>
            <a:r>
              <a:rPr sz="1100" b="1" spc="-5" dirty="0">
                <a:solidFill>
                  <a:srgbClr val="FFFFFF"/>
                </a:solidFill>
                <a:latin typeface="FC BARCELONA"/>
                <a:cs typeface="FC BARCELONA"/>
              </a:rPr>
              <a:t>:</a:t>
            </a:r>
            <a:endParaRPr lang="es-ES" sz="1100" b="1" spc="-5" dirty="0">
              <a:solidFill>
                <a:srgbClr val="FFFFFF"/>
              </a:solidFill>
              <a:latin typeface="FC BARCELONA"/>
              <a:cs typeface="FC BARCELO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C BARCELONA"/>
                <a:cs typeface="FC BARCELONA"/>
              </a:rPr>
              <a:t>Educació</a:t>
            </a:r>
            <a:r>
              <a:rPr sz="1100" spc="-10" dirty="0">
                <a:solidFill>
                  <a:srgbClr val="FFFFFF"/>
                </a:solidFill>
                <a:latin typeface="FC BARCELONA"/>
                <a:cs typeface="FC BARCELO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C BARCELONA"/>
                <a:cs typeface="FC BARCELONA"/>
              </a:rPr>
              <a:t>emocional:</a:t>
            </a:r>
            <a:r>
              <a:rPr sz="1100" spc="225" dirty="0">
                <a:solidFill>
                  <a:srgbClr val="FFFFFF"/>
                </a:solidFill>
                <a:latin typeface="FC BARCELONA"/>
                <a:cs typeface="FC BARCELONA"/>
              </a:rPr>
              <a:t> </a:t>
            </a:r>
            <a:r>
              <a:rPr lang="es-ES" sz="1100" spc="225" dirty="0">
                <a:solidFill>
                  <a:srgbClr val="FFFFFF"/>
                </a:solidFill>
                <a:latin typeface="FC BARCELONA"/>
                <a:cs typeface="FC BARCELO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C BARCELONA"/>
                <a:cs typeface="FC BARCELONA"/>
              </a:rPr>
              <a:t>RULER</a:t>
            </a:r>
            <a:endParaRPr sz="1100" dirty="0">
              <a:latin typeface="FC BARCELONA"/>
              <a:cs typeface="FC BARCELONA"/>
            </a:endParaRPr>
          </a:p>
          <a:p>
            <a:pPr marL="12700">
              <a:lnSpc>
                <a:spcPts val="1300"/>
              </a:lnSpc>
              <a:tabLst>
                <a:tab pos="1352550" algn="l"/>
              </a:tabLst>
            </a:pPr>
            <a:r>
              <a:rPr lang="ca-ES" sz="1100" dirty="0">
                <a:solidFill>
                  <a:srgbClr val="FFFFFF"/>
                </a:solidFill>
                <a:latin typeface="FC BARCELONA"/>
                <a:cs typeface="FC BARCELONA"/>
              </a:rPr>
              <a:t>H</a:t>
            </a:r>
            <a:r>
              <a:rPr sz="1100" dirty="0" err="1">
                <a:solidFill>
                  <a:srgbClr val="FFFFFF"/>
                </a:solidFill>
                <a:latin typeface="FC BARCELONA"/>
                <a:cs typeface="FC BARCELONA"/>
              </a:rPr>
              <a:t>abili</a:t>
            </a:r>
            <a:r>
              <a:rPr sz="1100" spc="-10" dirty="0" err="1">
                <a:solidFill>
                  <a:srgbClr val="FFFFFF"/>
                </a:solidFill>
                <a:latin typeface="FC BARCELONA"/>
                <a:cs typeface="FC BARCELONA"/>
              </a:rPr>
              <a:t>ta</a:t>
            </a:r>
            <a:r>
              <a:rPr sz="1100" dirty="0" err="1">
                <a:solidFill>
                  <a:srgbClr val="FFFFFF"/>
                </a:solidFill>
                <a:latin typeface="FC BARCELONA"/>
                <a:cs typeface="FC BARCELONA"/>
              </a:rPr>
              <a:t>ts</a:t>
            </a:r>
            <a:r>
              <a:rPr sz="1100" dirty="0">
                <a:solidFill>
                  <a:srgbClr val="FFFFFF"/>
                </a:solidFill>
                <a:latin typeface="FC BARCELONA"/>
                <a:cs typeface="FC BARCELONA"/>
              </a:rPr>
              <a:t> socials:	HE</a:t>
            </a:r>
            <a:r>
              <a:rPr sz="1100" spc="-25" dirty="0">
                <a:solidFill>
                  <a:srgbClr val="FFFFFF"/>
                </a:solidFill>
                <a:latin typeface="FC BARCELONA"/>
                <a:cs typeface="FC BARCELONA"/>
              </a:rPr>
              <a:t>L</a:t>
            </a:r>
            <a:r>
              <a:rPr sz="1100" dirty="0">
                <a:solidFill>
                  <a:srgbClr val="FFFFFF"/>
                </a:solidFill>
                <a:latin typeface="FC BARCELONA"/>
                <a:cs typeface="FC BARCELONA"/>
              </a:rPr>
              <a:t>LISON Educació en </a:t>
            </a:r>
            <a:r>
              <a:rPr sz="1100" spc="-5" dirty="0">
                <a:solidFill>
                  <a:srgbClr val="FFFFFF"/>
                </a:solidFill>
                <a:latin typeface="FC BARCELONA"/>
                <a:cs typeface="FC BARCELONA"/>
              </a:rPr>
              <a:t>valors:	</a:t>
            </a:r>
            <a:r>
              <a:rPr sz="1100" spc="-20" dirty="0">
                <a:solidFill>
                  <a:srgbClr val="FFFFFF"/>
                </a:solidFill>
                <a:latin typeface="FC BARCELONA"/>
                <a:cs typeface="FC BARCELONA"/>
              </a:rPr>
              <a:t>PALOU</a:t>
            </a:r>
            <a:endParaRPr lang="es-ES" sz="1100" spc="-20" dirty="0">
              <a:solidFill>
                <a:srgbClr val="FFFFFF"/>
              </a:solidFill>
              <a:latin typeface="FC BARCELONA"/>
              <a:cs typeface="FC BARCELONA"/>
            </a:endParaRPr>
          </a:p>
          <a:p>
            <a:pPr marL="12700">
              <a:lnSpc>
                <a:spcPts val="1310"/>
              </a:lnSpc>
              <a:tabLst>
                <a:tab pos="1368425" algn="l"/>
              </a:tabLst>
            </a:pPr>
            <a:r>
              <a:rPr lang="ca-ES" sz="1100" b="1" dirty="0">
                <a:solidFill>
                  <a:srgbClr val="FFFFFF"/>
                </a:solidFill>
                <a:latin typeface="FC BARCELONA"/>
                <a:cs typeface="FC BARCELONA"/>
              </a:rPr>
              <a:t>Victimologia del  </a:t>
            </a:r>
            <a:br>
              <a:rPr lang="ca-ES" sz="1100" b="1" dirty="0">
                <a:solidFill>
                  <a:srgbClr val="FFFFFF"/>
                </a:solidFill>
                <a:latin typeface="FC BARCELONA"/>
                <a:cs typeface="FC BARCELONA"/>
              </a:rPr>
            </a:br>
            <a:r>
              <a:rPr lang="ca-ES" sz="1100" b="1" dirty="0">
                <a:solidFill>
                  <a:srgbClr val="FFFFFF"/>
                </a:solidFill>
                <a:latin typeface="FC BARCELONA"/>
                <a:cs typeface="FC BARCELONA"/>
              </a:rPr>
              <a:t>desenvolupament</a:t>
            </a:r>
            <a:r>
              <a:rPr lang="ca-ES" sz="1100" dirty="0">
                <a:solidFill>
                  <a:srgbClr val="FFFFFF"/>
                </a:solidFill>
                <a:latin typeface="FC BARCELONA"/>
                <a:cs typeface="FC BARCELONA"/>
              </a:rPr>
              <a:t>: 	FINKELHOR</a:t>
            </a:r>
            <a:endParaRPr lang="es-ES" sz="1100" spc="-20" dirty="0">
              <a:solidFill>
                <a:srgbClr val="FFFFFF"/>
              </a:solidFill>
              <a:latin typeface="FC BARCELONA"/>
              <a:cs typeface="FC BARCELO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1873" y="4347493"/>
            <a:ext cx="66451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FC BARCELONA CONDENSED"/>
                <a:cs typeface="FC BARCELONA CONDENSED"/>
              </a:rPr>
              <a:t>QUÈ CREC?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885373" y="4347493"/>
            <a:ext cx="76935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FC BARCELONA CONDENSED"/>
                <a:cs typeface="FC BARCELONA CONDENSED"/>
              </a:rPr>
              <a:t>QUÈ</a:t>
            </a:r>
            <a:r>
              <a:rPr sz="1500" spc="-65" dirty="0">
                <a:latin typeface="FC BARCELONA CONDENSED"/>
                <a:cs typeface="FC BARCELONA CONDENSED"/>
              </a:rPr>
              <a:t> </a:t>
            </a:r>
            <a:r>
              <a:rPr sz="1500" spc="-10" dirty="0">
                <a:latin typeface="FC BARCELONA CONDENSED"/>
                <a:cs typeface="FC BARCELONA CONDENSED"/>
              </a:rPr>
              <a:t>SENTO?</a:t>
            </a:r>
            <a:endParaRPr sz="1500" dirty="0">
              <a:latin typeface="FC BARCELONA CONDENSED"/>
              <a:cs typeface="FC BARCELONA CONDENSE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41133" y="4347493"/>
            <a:ext cx="6498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FC BARCELONA CONDENSED"/>
                <a:cs typeface="FC BARCELONA CONDENSED"/>
              </a:rPr>
              <a:t>QUÈ</a:t>
            </a:r>
            <a:r>
              <a:rPr sz="1500" spc="-60" dirty="0">
                <a:latin typeface="FC BARCELONA CONDENSED"/>
                <a:cs typeface="FC BARCELONA CONDENSED"/>
              </a:rPr>
              <a:t> </a:t>
            </a:r>
            <a:r>
              <a:rPr sz="1500" spc="-20" dirty="0">
                <a:latin typeface="FC BARCELONA CONDENSED"/>
                <a:cs typeface="FC BARCELONA CONDENSED"/>
              </a:rPr>
              <a:t>FAIG?</a:t>
            </a:r>
            <a:endParaRPr sz="1500" dirty="0">
              <a:latin typeface="FC BARCELONA CONDENSED"/>
              <a:cs typeface="FC BARCELONA CONDENSED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19998" y="2807952"/>
            <a:ext cx="7705090" cy="12700"/>
            <a:chOff x="719998" y="2807952"/>
            <a:chExt cx="7705090" cy="12700"/>
          </a:xfrm>
        </p:grpSpPr>
        <p:sp>
          <p:nvSpPr>
            <p:cNvPr id="29" name="object 29"/>
            <p:cNvSpPr/>
            <p:nvPr/>
          </p:nvSpPr>
          <p:spPr>
            <a:xfrm>
              <a:off x="745394" y="2814302"/>
              <a:ext cx="7635240" cy="0"/>
            </a:xfrm>
            <a:custGeom>
              <a:avLst/>
              <a:gdLst/>
              <a:ahLst/>
              <a:cxnLst/>
              <a:rect l="l" t="t" r="r" b="b"/>
              <a:pathLst>
                <a:path w="7635240">
                  <a:moveTo>
                    <a:pt x="763475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9988" y="2807957"/>
              <a:ext cx="7705090" cy="12700"/>
            </a:xfrm>
            <a:custGeom>
              <a:avLst/>
              <a:gdLst/>
              <a:ahLst/>
              <a:cxnLst/>
              <a:rect l="l" t="t" r="r" b="b"/>
              <a:pathLst>
                <a:path w="7705090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7705090" h="12700">
                  <a:moveTo>
                    <a:pt x="7704582" y="6350"/>
                  </a:moveTo>
                  <a:lnTo>
                    <a:pt x="7702728" y="1866"/>
                  </a:lnTo>
                  <a:lnTo>
                    <a:pt x="7698232" y="0"/>
                  </a:lnTo>
                  <a:lnTo>
                    <a:pt x="7693749" y="1866"/>
                  </a:lnTo>
                  <a:lnTo>
                    <a:pt x="7691882" y="6350"/>
                  </a:lnTo>
                  <a:lnTo>
                    <a:pt x="7693749" y="10845"/>
                  </a:lnTo>
                  <a:lnTo>
                    <a:pt x="7698232" y="12700"/>
                  </a:lnTo>
                  <a:lnTo>
                    <a:pt x="7702728" y="10845"/>
                  </a:lnTo>
                  <a:lnTo>
                    <a:pt x="7704582" y="6350"/>
                  </a:lnTo>
                  <a:close/>
                </a:path>
              </a:pathLst>
            </a:custGeom>
            <a:solidFill>
              <a:srgbClr val="EE7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dirty="0"/>
              <a:t>6</a:t>
            </a: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0E2C2888-3053-CE03-AE77-C27548A0BBDD}"/>
              </a:ext>
            </a:extLst>
          </p:cNvPr>
          <p:cNvSpPr/>
          <p:nvPr/>
        </p:nvSpPr>
        <p:spPr>
          <a:xfrm>
            <a:off x="8964003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1542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5A8262FD-2C81-C118-86CB-7DF47571864E}"/>
              </a:ext>
            </a:extLst>
          </p:cNvPr>
          <p:cNvSpPr txBox="1"/>
          <p:nvPr/>
        </p:nvSpPr>
        <p:spPr>
          <a:xfrm>
            <a:off x="4283151" y="3015600"/>
            <a:ext cx="4320480" cy="1699632"/>
          </a:xfrm>
          <a:prstGeom prst="rect">
            <a:avLst/>
          </a:prstGeom>
          <a:solidFill>
            <a:srgbClr val="EE731E">
              <a:alpha val="9000"/>
            </a:srgbClr>
          </a:solidFill>
        </p:spPr>
        <p:txBody>
          <a:bodyPr vert="horz" wrap="square" lIns="0" tIns="20320" rIns="0" bIns="0" numCol="2" rtlCol="0">
            <a:spAutoFit/>
          </a:bodyPr>
          <a:lstStyle/>
          <a:p>
            <a:pPr marL="184150" marR="5080" indent="-171450">
              <a:lnSpc>
                <a:spcPts val="1400"/>
              </a:lnSpc>
              <a:spcBef>
                <a:spcPts val="160"/>
              </a:spcBef>
              <a:buFont typeface="FC BARCELONA" panose="00000500000000000000" pitchFamily="2" charset="0"/>
              <a:buChar char="+"/>
            </a:pPr>
            <a:r>
              <a:rPr lang="ca-ES" sz="900" spc="-10" dirty="0">
                <a:latin typeface="FC BARCELONA"/>
                <a:cs typeface="FC BARCELONA"/>
              </a:rPr>
              <a:t>Tant l'impacte com el risc de violència afecta més a la infància que a altres col·lectius, pel seu estatus únic d'individu en desenvolupament. </a:t>
            </a:r>
          </a:p>
          <a:p>
            <a:pPr marL="184150" marR="5080" indent="-171450">
              <a:lnSpc>
                <a:spcPts val="1400"/>
              </a:lnSpc>
              <a:spcBef>
                <a:spcPts val="160"/>
              </a:spcBef>
              <a:buFont typeface="FC BARCELONA" panose="00000500000000000000" pitchFamily="2" charset="0"/>
              <a:buChar char="+"/>
            </a:pPr>
            <a:endParaRPr lang="ca-ES" sz="900" spc="-10" dirty="0">
              <a:latin typeface="FC BARCELONA"/>
              <a:cs typeface="FC BARCELONA"/>
            </a:endParaRPr>
          </a:p>
          <a:p>
            <a:pPr marL="184150" marR="5080" indent="-171450">
              <a:lnSpc>
                <a:spcPts val="1400"/>
              </a:lnSpc>
              <a:spcBef>
                <a:spcPts val="160"/>
              </a:spcBef>
              <a:buFont typeface="FC BARCELONA" panose="00000500000000000000" pitchFamily="2" charset="0"/>
              <a:buChar char="+"/>
            </a:pPr>
            <a:r>
              <a:rPr lang="ca-ES" sz="900" spc="-10" dirty="0">
                <a:latin typeface="FC BARCELONA"/>
                <a:cs typeface="FC BARCELONA"/>
              </a:rPr>
              <a:t>Una persona que ha patit violència durant la infància té més probabilitats de patir-ne d'altres tipus en altres contexts.</a:t>
            </a:r>
          </a:p>
          <a:p>
            <a:pPr marL="12700" marR="5080">
              <a:lnSpc>
                <a:spcPts val="1400"/>
              </a:lnSpc>
              <a:spcBef>
                <a:spcPts val="160"/>
              </a:spcBef>
            </a:pPr>
            <a:endParaRPr lang="ca-ES" sz="900" spc="-10" dirty="0">
              <a:latin typeface="FC BARCELONA"/>
              <a:cs typeface="FC BARCELONA"/>
            </a:endParaRPr>
          </a:p>
          <a:p>
            <a:pPr marL="184150" marR="5080" indent="-171450">
              <a:lnSpc>
                <a:spcPts val="1400"/>
              </a:lnSpc>
              <a:spcBef>
                <a:spcPts val="160"/>
              </a:spcBef>
              <a:buFont typeface="FC BARCELONA" panose="00000500000000000000" pitchFamily="2" charset="0"/>
              <a:buChar char="+"/>
            </a:pPr>
            <a:r>
              <a:rPr lang="ca-ES" sz="900" spc="-10" dirty="0">
                <a:latin typeface="FC BARCELONA"/>
                <a:cs typeface="FC BARCELONA"/>
              </a:rPr>
              <a:t>La victimologia del desenvolupament permet entendre els efectes de la violència segons l’etapa que l'infant estigui travessant.</a:t>
            </a:r>
          </a:p>
          <a:p>
            <a:pPr marL="184150" marR="5080" indent="-171450">
              <a:lnSpc>
                <a:spcPts val="1400"/>
              </a:lnSpc>
              <a:spcBef>
                <a:spcPts val="160"/>
              </a:spcBef>
              <a:buFont typeface="FC BARCELONA" panose="00000500000000000000" pitchFamily="2" charset="0"/>
              <a:buChar char="+"/>
            </a:pPr>
            <a:endParaRPr lang="ca-ES" sz="900" spc="-10" dirty="0">
              <a:latin typeface="FC BARCELONA"/>
              <a:cs typeface="FC BARCELONA"/>
            </a:endParaRPr>
          </a:p>
          <a:p>
            <a:pPr marL="184150" marR="5080" indent="-171450">
              <a:lnSpc>
                <a:spcPts val="1400"/>
              </a:lnSpc>
              <a:spcBef>
                <a:spcPts val="160"/>
              </a:spcBef>
              <a:buFont typeface="FC BARCELONA" panose="00000500000000000000" pitchFamily="2" charset="0"/>
              <a:buChar char="+"/>
            </a:pPr>
            <a:r>
              <a:rPr lang="ca-ES" sz="900" spc="-10" dirty="0">
                <a:latin typeface="FC BARCELONA"/>
                <a:cs typeface="FC BARCELONA"/>
              </a:rPr>
              <a:t>La violència a la infància pot afectar tots els àmbits (psicològic, físic, cognitiu, emocional, social, etc.) del desenvolupament de l'infant.</a:t>
            </a:r>
          </a:p>
        </p:txBody>
      </p:sp>
      <p:pic>
        <p:nvPicPr>
          <p:cNvPr id="5" name="Fundacio BARCA + 25 ANYS H RGB-04.png" descr="Fundacio BARCA + 25 ANYS H RGB-04.png">
            <a:extLst>
              <a:ext uri="{FF2B5EF4-FFF2-40B4-BE49-F238E27FC236}">
                <a16:creationId xmlns:a16="http://schemas.microsoft.com/office/drawing/2014/main" id="{10BC61E4-AB1F-B21B-85A3-E532856E48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33213"/>
          <a:stretch/>
        </p:blipFill>
        <p:spPr>
          <a:xfrm>
            <a:off x="280080" y="106900"/>
            <a:ext cx="582676" cy="291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tge 5" descr="Imatge que conté text&#10;&#10;Descripció generada automàticament">
            <a:extLst>
              <a:ext uri="{FF2B5EF4-FFF2-40B4-BE49-F238E27FC236}">
                <a16:creationId xmlns:a16="http://schemas.microsoft.com/office/drawing/2014/main" id="{FA260064-AB22-F937-406B-B30CAB0321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4" y="147406"/>
            <a:ext cx="582676" cy="1953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tge 15" descr="Imatge que conté persona, Cara humana, roba, nadó&#10;&#10;Descripció generada automàticament">
            <a:extLst>
              <a:ext uri="{FF2B5EF4-FFF2-40B4-BE49-F238E27FC236}">
                <a16:creationId xmlns:a16="http://schemas.microsoft.com/office/drawing/2014/main" id="{7CCC19EC-0A3C-5069-AC2C-8C9A0FCE15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369" r="6178" b="12433"/>
          <a:stretch/>
        </p:blipFill>
        <p:spPr>
          <a:xfrm>
            <a:off x="1" y="-1"/>
            <a:ext cx="9143999" cy="5149851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827584" y="1402202"/>
            <a:ext cx="7330799" cy="180340"/>
            <a:chOff x="726349" y="1402202"/>
            <a:chExt cx="7330799" cy="180340"/>
          </a:xfrm>
        </p:grpSpPr>
        <p:sp>
          <p:nvSpPr>
            <p:cNvPr id="3" name="object 3"/>
            <p:cNvSpPr/>
            <p:nvPr/>
          </p:nvSpPr>
          <p:spPr>
            <a:xfrm>
              <a:off x="6077148" y="1402202"/>
              <a:ext cx="1980000" cy="180340"/>
            </a:xfrm>
            <a:custGeom>
              <a:avLst/>
              <a:gdLst/>
              <a:ahLst/>
              <a:cxnLst/>
              <a:rect l="l" t="t" r="r" b="b"/>
              <a:pathLst>
                <a:path w="2590800" h="180340">
                  <a:moveTo>
                    <a:pt x="2500655" y="0"/>
                  </a:moveTo>
                  <a:lnTo>
                    <a:pt x="0" y="0"/>
                  </a:lnTo>
                  <a:lnTo>
                    <a:pt x="90004" y="89992"/>
                  </a:lnTo>
                  <a:lnTo>
                    <a:pt x="0" y="179997"/>
                  </a:lnTo>
                  <a:lnTo>
                    <a:pt x="2500655" y="179997"/>
                  </a:lnTo>
                  <a:lnTo>
                    <a:pt x="2590647" y="90004"/>
                  </a:lnTo>
                  <a:lnTo>
                    <a:pt x="2500655" y="0"/>
                  </a:lnTo>
                  <a:close/>
                </a:path>
              </a:pathLst>
            </a:custGeom>
            <a:solidFill>
              <a:srgbClr val="FAC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24349" y="1402202"/>
              <a:ext cx="1584000" cy="180340"/>
            </a:xfrm>
            <a:custGeom>
              <a:avLst/>
              <a:gdLst/>
              <a:ahLst/>
              <a:cxnLst/>
              <a:rect l="l" t="t" r="r" b="b"/>
              <a:pathLst>
                <a:path w="1366520" h="180340">
                  <a:moveTo>
                    <a:pt x="1276045" y="0"/>
                  </a:moveTo>
                  <a:lnTo>
                    <a:pt x="0" y="0"/>
                  </a:lnTo>
                  <a:lnTo>
                    <a:pt x="90004" y="89992"/>
                  </a:lnTo>
                  <a:lnTo>
                    <a:pt x="0" y="179997"/>
                  </a:lnTo>
                  <a:lnTo>
                    <a:pt x="1276045" y="179997"/>
                  </a:lnTo>
                  <a:lnTo>
                    <a:pt x="1366050" y="90004"/>
                  </a:lnTo>
                  <a:lnTo>
                    <a:pt x="1276045" y="0"/>
                  </a:lnTo>
                  <a:close/>
                </a:path>
              </a:pathLst>
            </a:custGeom>
            <a:solidFill>
              <a:srgbClr val="F7AF7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905350" y="1402202"/>
              <a:ext cx="2674620" cy="180340"/>
            </a:xfrm>
            <a:custGeom>
              <a:avLst/>
              <a:gdLst/>
              <a:ahLst/>
              <a:cxnLst/>
              <a:rect l="l" t="t" r="r" b="b"/>
              <a:pathLst>
                <a:path w="2674620" h="180340">
                  <a:moveTo>
                    <a:pt x="2584297" y="0"/>
                  </a:moveTo>
                  <a:lnTo>
                    <a:pt x="0" y="0"/>
                  </a:lnTo>
                  <a:lnTo>
                    <a:pt x="90004" y="89979"/>
                  </a:lnTo>
                  <a:lnTo>
                    <a:pt x="0" y="179997"/>
                  </a:lnTo>
                  <a:lnTo>
                    <a:pt x="2584297" y="179997"/>
                  </a:lnTo>
                  <a:lnTo>
                    <a:pt x="2674302" y="90004"/>
                  </a:lnTo>
                  <a:lnTo>
                    <a:pt x="2584297" y="0"/>
                  </a:lnTo>
                  <a:close/>
                </a:path>
              </a:pathLst>
            </a:custGeom>
            <a:solidFill>
              <a:srgbClr val="F39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6349" y="1402202"/>
              <a:ext cx="1234440" cy="180340"/>
            </a:xfrm>
            <a:custGeom>
              <a:avLst/>
              <a:gdLst/>
              <a:ahLst/>
              <a:cxnLst/>
              <a:rect l="l" t="t" r="r" b="b"/>
              <a:pathLst>
                <a:path w="1234439" h="180340">
                  <a:moveTo>
                    <a:pt x="1144295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144295" y="179997"/>
                  </a:lnTo>
                  <a:lnTo>
                    <a:pt x="1234300" y="90004"/>
                  </a:lnTo>
                  <a:lnTo>
                    <a:pt x="1144295" y="0"/>
                  </a:lnTo>
                  <a:close/>
                </a:path>
              </a:pathLst>
            </a:custGeom>
            <a:solidFill>
              <a:srgbClr val="EE7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298" y="621955"/>
            <a:ext cx="736516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5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TIMELINE</a:t>
            </a:r>
            <a:r>
              <a:rPr sz="3200" b="1" spc="45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 </a:t>
            </a:r>
            <a:r>
              <a:rPr sz="3200" b="1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DEL</a:t>
            </a:r>
            <a:r>
              <a:rPr sz="3200" b="1" spc="5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 </a:t>
            </a:r>
            <a:r>
              <a:rPr sz="3200" b="1" spc="25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PROGRAMA</a:t>
            </a:r>
            <a:r>
              <a:rPr sz="3200" b="1" spc="4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 </a:t>
            </a:r>
            <a:r>
              <a:rPr sz="3200" b="1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CURS</a:t>
            </a:r>
            <a:r>
              <a:rPr sz="3200" b="1" spc="45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 </a:t>
            </a:r>
            <a:r>
              <a:rPr sz="3200" b="1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2</a:t>
            </a:r>
            <a:r>
              <a:rPr lang="es-ES" sz="3200" b="1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4</a:t>
            </a:r>
            <a:r>
              <a:rPr sz="3200" b="1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-2</a:t>
            </a:r>
            <a:r>
              <a:rPr lang="es-ES" sz="3200" b="1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5</a:t>
            </a:r>
            <a:endParaRPr sz="3200" b="1" dirty="0">
              <a:solidFill>
                <a:schemeClr val="tx1"/>
              </a:solidFill>
              <a:latin typeface="FC BARCELONA CONDENSED ExBold" panose="020B0906050902050204" pitchFamily="34" charset="0"/>
              <a:cs typeface="FCBARCELONACONDENSED-Heavy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EE7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55549" y="1395290"/>
            <a:ext cx="6223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9172F"/>
                </a:solidFill>
                <a:latin typeface="FC BARCELONA CONDENSED"/>
                <a:cs typeface="FC BARCELONA CONDENSED"/>
              </a:rPr>
              <a:t>1er</a:t>
            </a:r>
            <a:r>
              <a:rPr sz="1100" spc="-15" dirty="0">
                <a:solidFill>
                  <a:srgbClr val="19172F"/>
                </a:solidFill>
                <a:latin typeface="FC BARCELONA CONDENSED"/>
                <a:cs typeface="FC BARCELONA CONDENSED"/>
              </a:rPr>
              <a:t> </a:t>
            </a:r>
            <a:r>
              <a:rPr sz="1100" dirty="0">
                <a:solidFill>
                  <a:srgbClr val="19172F"/>
                </a:solidFill>
                <a:latin typeface="FC BARCELONA CONDENSED"/>
                <a:cs typeface="FC BARCELONA CONDENSED"/>
              </a:rPr>
              <a:t>TRIME</a:t>
            </a:r>
            <a:r>
              <a:rPr sz="1100" spc="-15" dirty="0">
                <a:solidFill>
                  <a:srgbClr val="19172F"/>
                </a:solidFill>
                <a:latin typeface="FC BARCELONA CONDENSED"/>
                <a:cs typeface="FC BARCELONA CONDENSED"/>
              </a:rPr>
              <a:t>S</a:t>
            </a:r>
            <a:r>
              <a:rPr sz="1100" dirty="0">
                <a:solidFill>
                  <a:srgbClr val="19172F"/>
                </a:solidFill>
                <a:latin typeface="FC BARCELONA CONDENSED"/>
                <a:cs typeface="FC BARCELONA CONDENSED"/>
              </a:rPr>
              <a:t>TRE</a:t>
            </a:r>
            <a:endParaRPr sz="1100" dirty="0">
              <a:latin typeface="FC BARCELONA CONDENSED"/>
              <a:cs typeface="FC BARCELONA CONDENSE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69840" y="1395290"/>
            <a:ext cx="6413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9172F"/>
                </a:solidFill>
                <a:latin typeface="FC BARCELONA CONDENSED"/>
                <a:cs typeface="FC BARCELONA CONDENSED"/>
              </a:rPr>
              <a:t>3er</a:t>
            </a:r>
            <a:r>
              <a:rPr sz="1100" spc="-15" dirty="0">
                <a:solidFill>
                  <a:srgbClr val="19172F"/>
                </a:solidFill>
                <a:latin typeface="FC BARCELONA CONDENSED"/>
                <a:cs typeface="FC BARCELONA CONDENSED"/>
              </a:rPr>
              <a:t> </a:t>
            </a:r>
            <a:r>
              <a:rPr sz="1100" dirty="0">
                <a:solidFill>
                  <a:srgbClr val="19172F"/>
                </a:solidFill>
                <a:latin typeface="FC BARCELONA CONDENSED"/>
                <a:cs typeface="FC BARCELONA CONDENSED"/>
              </a:rPr>
              <a:t>TRIME</a:t>
            </a:r>
            <a:r>
              <a:rPr sz="1100" spc="-15" dirty="0">
                <a:solidFill>
                  <a:srgbClr val="19172F"/>
                </a:solidFill>
                <a:latin typeface="FC BARCELONA CONDENSED"/>
                <a:cs typeface="FC BARCELONA CONDENSED"/>
              </a:rPr>
              <a:t>S</a:t>
            </a:r>
            <a:r>
              <a:rPr sz="1100" dirty="0">
                <a:solidFill>
                  <a:srgbClr val="19172F"/>
                </a:solidFill>
                <a:latin typeface="FC BARCELONA CONDENSED"/>
                <a:cs typeface="FC BARCELONA CONDENSED"/>
              </a:rPr>
              <a:t>TRE</a:t>
            </a:r>
            <a:endParaRPr sz="1100">
              <a:latin typeface="FC BARCELONA CONDENSED"/>
              <a:cs typeface="FC BARCELONA CONDEN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1197" y="1375993"/>
            <a:ext cx="1116117" cy="181504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lang="es-ES" sz="1100" dirty="0">
                <a:solidFill>
                  <a:srgbClr val="19172F"/>
                </a:solidFill>
                <a:latin typeface="FC BARCELONA CONDENSED"/>
                <a:cs typeface="FC BARCELONA CONDENSED"/>
              </a:rPr>
              <a:t>ABRIL</a:t>
            </a:r>
            <a:r>
              <a:rPr sz="1100" spc="-35" dirty="0">
                <a:solidFill>
                  <a:srgbClr val="19172F"/>
                </a:solidFill>
                <a:latin typeface="FC BARCELONA CONDENSED"/>
                <a:cs typeface="FC BARCELONA CONDENSED"/>
              </a:rPr>
              <a:t> </a:t>
            </a:r>
            <a:r>
              <a:rPr sz="1100" dirty="0">
                <a:solidFill>
                  <a:srgbClr val="19172F"/>
                </a:solidFill>
                <a:latin typeface="FC BARCELONA CONDENSED"/>
                <a:cs typeface="FC BARCELONA CONDENSED"/>
              </a:rPr>
              <a:t>–</a:t>
            </a:r>
            <a:r>
              <a:rPr sz="1100" spc="-20" dirty="0">
                <a:solidFill>
                  <a:srgbClr val="19172F"/>
                </a:solidFill>
                <a:latin typeface="FC BARCELONA CONDENSED"/>
                <a:cs typeface="FC BARCELONA CONDENSED"/>
              </a:rPr>
              <a:t> </a:t>
            </a:r>
            <a:r>
              <a:rPr sz="1100" spc="-5" dirty="0">
                <a:solidFill>
                  <a:srgbClr val="19172F"/>
                </a:solidFill>
                <a:latin typeface="FC BARCELONA CONDENSED"/>
                <a:cs typeface="FC BARCELONA CONDENSED"/>
              </a:rPr>
              <a:t>1a</a:t>
            </a:r>
            <a:r>
              <a:rPr sz="1100" spc="-15" dirty="0">
                <a:solidFill>
                  <a:srgbClr val="19172F"/>
                </a:solidFill>
                <a:latin typeface="FC BARCELONA CONDENSED"/>
                <a:cs typeface="FC BARCELONA CONDENSED"/>
              </a:rPr>
              <a:t> </a:t>
            </a:r>
            <a:r>
              <a:rPr sz="1100" dirty="0">
                <a:solidFill>
                  <a:srgbClr val="19172F"/>
                </a:solidFill>
                <a:latin typeface="FC BARCELONA CONDENSED"/>
                <a:cs typeface="FC BARCELONA CONDENSED"/>
              </a:rPr>
              <a:t>QUINZENA</a:t>
            </a:r>
            <a:r>
              <a:rPr sz="1100" spc="-30" dirty="0">
                <a:solidFill>
                  <a:srgbClr val="19172F"/>
                </a:solidFill>
                <a:latin typeface="FC BARCELONA CONDENSED"/>
                <a:cs typeface="FC BARCELONA CONDENSED"/>
              </a:rPr>
              <a:t> </a:t>
            </a:r>
            <a:r>
              <a:rPr sz="1100" dirty="0">
                <a:solidFill>
                  <a:srgbClr val="19172F"/>
                </a:solidFill>
                <a:latin typeface="FC BARCELONA CONDENSED"/>
                <a:cs typeface="FC BARCELONA CONDENSED"/>
              </a:rPr>
              <a:t>SET</a:t>
            </a:r>
            <a:endParaRPr sz="1100" dirty="0">
              <a:latin typeface="FC BARCELONA CONDENSED"/>
              <a:cs typeface="FC BARCELONA CONDENSED"/>
            </a:endParaRPr>
          </a:p>
          <a:p>
            <a:pPr marL="40005" algn="ctr">
              <a:lnSpc>
                <a:spcPct val="100000"/>
              </a:lnSpc>
              <a:spcBef>
                <a:spcPts val="580"/>
              </a:spcBef>
            </a:pPr>
            <a:r>
              <a:rPr sz="4200" b="1" dirty="0">
                <a:solidFill>
                  <a:srgbClr val="EE731E"/>
                </a:solidFill>
                <a:latin typeface="FC BARCELONA CONDENSED"/>
                <a:cs typeface="FC BARCELONA CONDENSED"/>
              </a:rPr>
              <a:t>1</a:t>
            </a:r>
            <a:endParaRPr sz="4200" b="1" dirty="0">
              <a:latin typeface="FC BARCELONA CONDENSED"/>
              <a:cs typeface="FC BARCELONA CONDENSED"/>
            </a:endParaRPr>
          </a:p>
          <a:p>
            <a:pPr marL="229870" marR="181610" algn="ctr">
              <a:lnSpc>
                <a:spcPct val="116900"/>
              </a:lnSpc>
              <a:spcBef>
                <a:spcPts val="250"/>
              </a:spcBef>
            </a:pPr>
            <a:r>
              <a:rPr sz="1200" b="1" dirty="0" err="1">
                <a:latin typeface="FC BARCELONA"/>
                <a:cs typeface="FC BARCELONA"/>
              </a:rPr>
              <a:t>Inscripció</a:t>
            </a:r>
            <a:r>
              <a:rPr sz="1200" dirty="0">
                <a:latin typeface="FC BARCELONA"/>
                <a:cs typeface="FC BARCELONA"/>
              </a:rPr>
              <a:t>  </a:t>
            </a:r>
            <a:r>
              <a:rPr sz="1200" spc="-5" dirty="0" err="1">
                <a:latin typeface="FC BARCELONA"/>
                <a:cs typeface="FC BARCELONA"/>
              </a:rPr>
              <a:t>escoles</a:t>
            </a:r>
            <a:r>
              <a:rPr lang="es-ES" sz="1200" spc="-5" dirty="0">
                <a:latin typeface="FC BARCELONA"/>
                <a:cs typeface="FC BARCELONA"/>
              </a:rPr>
              <a:t> </a:t>
            </a:r>
            <a:br>
              <a:rPr lang="es-ES" sz="1200" spc="-5" dirty="0">
                <a:latin typeface="FC BARCELONA"/>
                <a:cs typeface="FC BARCELONA"/>
              </a:rPr>
            </a:br>
            <a:r>
              <a:rPr lang="es-ES" sz="1200" spc="-5" dirty="0">
                <a:latin typeface="FC BARCELONA"/>
                <a:cs typeface="FC BARCELONA"/>
              </a:rPr>
              <a:t>+ personal del centre</a:t>
            </a:r>
            <a:endParaRPr sz="1200" dirty="0">
              <a:latin typeface="FC BARCELONA"/>
              <a:cs typeface="FC BARCELO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81466" y="4202244"/>
            <a:ext cx="361950" cy="350520"/>
          </a:xfrm>
          <a:custGeom>
            <a:avLst/>
            <a:gdLst/>
            <a:ahLst/>
            <a:cxnLst/>
            <a:rect l="l" t="t" r="r" b="b"/>
            <a:pathLst>
              <a:path w="361950" h="350520">
                <a:moveTo>
                  <a:pt x="127787" y="15595"/>
                </a:moveTo>
                <a:lnTo>
                  <a:pt x="118681" y="15595"/>
                </a:lnTo>
                <a:lnTo>
                  <a:pt x="114173" y="16649"/>
                </a:lnTo>
                <a:lnTo>
                  <a:pt x="102654" y="23317"/>
                </a:lnTo>
                <a:lnTo>
                  <a:pt x="91935" y="47421"/>
                </a:lnTo>
                <a:lnTo>
                  <a:pt x="87083" y="52273"/>
                </a:lnTo>
                <a:lnTo>
                  <a:pt x="62979" y="62992"/>
                </a:lnTo>
                <a:lnTo>
                  <a:pt x="54229" y="78117"/>
                </a:lnTo>
                <a:lnTo>
                  <a:pt x="56934" y="104368"/>
                </a:lnTo>
                <a:lnTo>
                  <a:pt x="55168" y="110959"/>
                </a:lnTo>
                <a:lnTo>
                  <a:pt x="39662" y="132270"/>
                </a:lnTo>
                <a:lnTo>
                  <a:pt x="39662" y="150253"/>
                </a:lnTo>
                <a:lnTo>
                  <a:pt x="55168" y="171551"/>
                </a:lnTo>
                <a:lnTo>
                  <a:pt x="56934" y="178142"/>
                </a:lnTo>
                <a:lnTo>
                  <a:pt x="54533" y="201574"/>
                </a:lnTo>
                <a:lnTo>
                  <a:pt x="56857" y="208165"/>
                </a:lnTo>
                <a:lnTo>
                  <a:pt x="711" y="264312"/>
                </a:lnTo>
                <a:lnTo>
                  <a:pt x="0" y="267398"/>
                </a:lnTo>
                <a:lnTo>
                  <a:pt x="1892" y="272973"/>
                </a:lnTo>
                <a:lnTo>
                  <a:pt x="4343" y="274980"/>
                </a:lnTo>
                <a:lnTo>
                  <a:pt x="67386" y="283184"/>
                </a:lnTo>
                <a:lnTo>
                  <a:pt x="75603" y="346240"/>
                </a:lnTo>
                <a:lnTo>
                  <a:pt x="77609" y="348691"/>
                </a:lnTo>
                <a:lnTo>
                  <a:pt x="81203" y="349910"/>
                </a:lnTo>
                <a:lnTo>
                  <a:pt x="82042" y="350050"/>
                </a:lnTo>
                <a:lnTo>
                  <a:pt x="84899" y="350050"/>
                </a:lnTo>
                <a:lnTo>
                  <a:pt x="86880" y="349250"/>
                </a:lnTo>
                <a:lnTo>
                  <a:pt x="110384" y="325742"/>
                </a:lnTo>
                <a:lnTo>
                  <a:pt x="88519" y="325742"/>
                </a:lnTo>
                <a:lnTo>
                  <a:pt x="81508" y="271818"/>
                </a:lnTo>
                <a:lnTo>
                  <a:pt x="78765" y="269074"/>
                </a:lnTo>
                <a:lnTo>
                  <a:pt x="24841" y="262051"/>
                </a:lnTo>
                <a:lnTo>
                  <a:pt x="66636" y="220256"/>
                </a:lnTo>
                <a:lnTo>
                  <a:pt x="98979" y="220256"/>
                </a:lnTo>
                <a:lnTo>
                  <a:pt x="95999" y="217271"/>
                </a:lnTo>
                <a:lnTo>
                  <a:pt x="73850" y="207429"/>
                </a:lnTo>
                <a:lnTo>
                  <a:pt x="70129" y="201002"/>
                </a:lnTo>
                <a:lnTo>
                  <a:pt x="72618" y="176911"/>
                </a:lnTo>
                <a:lnTo>
                  <a:pt x="69380" y="164782"/>
                </a:lnTo>
                <a:lnTo>
                  <a:pt x="55130" y="145211"/>
                </a:lnTo>
                <a:lnTo>
                  <a:pt x="55130" y="137299"/>
                </a:lnTo>
                <a:lnTo>
                  <a:pt x="69380" y="117741"/>
                </a:lnTo>
                <a:lnTo>
                  <a:pt x="72618" y="105613"/>
                </a:lnTo>
                <a:lnTo>
                  <a:pt x="70129" y="81521"/>
                </a:lnTo>
                <a:lnTo>
                  <a:pt x="73850" y="75082"/>
                </a:lnTo>
                <a:lnTo>
                  <a:pt x="95999" y="65239"/>
                </a:lnTo>
                <a:lnTo>
                  <a:pt x="104902" y="56337"/>
                </a:lnTo>
                <a:lnTo>
                  <a:pt x="114744" y="34188"/>
                </a:lnTo>
                <a:lnTo>
                  <a:pt x="119456" y="31470"/>
                </a:lnTo>
                <a:lnTo>
                  <a:pt x="121564" y="31064"/>
                </a:lnTo>
                <a:lnTo>
                  <a:pt x="152343" y="31064"/>
                </a:lnTo>
                <a:lnTo>
                  <a:pt x="157403" y="29705"/>
                </a:lnTo>
                <a:lnTo>
                  <a:pt x="175025" y="16878"/>
                </a:lnTo>
                <a:lnTo>
                  <a:pt x="140106" y="16878"/>
                </a:lnTo>
                <a:lnTo>
                  <a:pt x="127787" y="15595"/>
                </a:lnTo>
                <a:close/>
              </a:path>
              <a:path w="361950" h="350520">
                <a:moveTo>
                  <a:pt x="222362" y="274777"/>
                </a:moveTo>
                <a:lnTo>
                  <a:pt x="200494" y="274777"/>
                </a:lnTo>
                <a:lnTo>
                  <a:pt x="274955" y="349250"/>
                </a:lnTo>
                <a:lnTo>
                  <a:pt x="276936" y="350050"/>
                </a:lnTo>
                <a:lnTo>
                  <a:pt x="279793" y="350050"/>
                </a:lnTo>
                <a:lnTo>
                  <a:pt x="280631" y="349910"/>
                </a:lnTo>
                <a:lnTo>
                  <a:pt x="284238" y="348691"/>
                </a:lnTo>
                <a:lnTo>
                  <a:pt x="286245" y="346240"/>
                </a:lnTo>
                <a:lnTo>
                  <a:pt x="288912" y="325742"/>
                </a:lnTo>
                <a:lnTo>
                  <a:pt x="273316" y="325742"/>
                </a:lnTo>
                <a:lnTo>
                  <a:pt x="222362" y="274777"/>
                </a:lnTo>
                <a:close/>
              </a:path>
              <a:path w="361950" h="350520">
                <a:moveTo>
                  <a:pt x="175027" y="265645"/>
                </a:moveTo>
                <a:lnTo>
                  <a:pt x="144602" y="265645"/>
                </a:lnTo>
                <a:lnTo>
                  <a:pt x="146164" y="265811"/>
                </a:lnTo>
                <a:lnTo>
                  <a:pt x="147612" y="266192"/>
                </a:lnTo>
                <a:lnTo>
                  <a:pt x="147942" y="266306"/>
                </a:lnTo>
                <a:lnTo>
                  <a:pt x="88519" y="325742"/>
                </a:lnTo>
                <a:lnTo>
                  <a:pt x="110384" y="325742"/>
                </a:lnTo>
                <a:lnTo>
                  <a:pt x="161340" y="274777"/>
                </a:lnTo>
                <a:lnTo>
                  <a:pt x="222362" y="274777"/>
                </a:lnTo>
                <a:lnTo>
                  <a:pt x="214642" y="267055"/>
                </a:lnTo>
                <a:lnTo>
                  <a:pt x="176961" y="267055"/>
                </a:lnTo>
                <a:lnTo>
                  <a:pt x="175027" y="265645"/>
                </a:lnTo>
                <a:close/>
              </a:path>
              <a:path w="361950" h="350520">
                <a:moveTo>
                  <a:pt x="317068" y="220256"/>
                </a:moveTo>
                <a:lnTo>
                  <a:pt x="295211" y="220256"/>
                </a:lnTo>
                <a:lnTo>
                  <a:pt x="336994" y="262051"/>
                </a:lnTo>
                <a:lnTo>
                  <a:pt x="283070" y="269074"/>
                </a:lnTo>
                <a:lnTo>
                  <a:pt x="280327" y="271818"/>
                </a:lnTo>
                <a:lnTo>
                  <a:pt x="273316" y="325742"/>
                </a:lnTo>
                <a:lnTo>
                  <a:pt x="288912" y="325742"/>
                </a:lnTo>
                <a:lnTo>
                  <a:pt x="294449" y="283184"/>
                </a:lnTo>
                <a:lnTo>
                  <a:pt x="357492" y="274980"/>
                </a:lnTo>
                <a:lnTo>
                  <a:pt x="359943" y="272973"/>
                </a:lnTo>
                <a:lnTo>
                  <a:pt x="361848" y="267398"/>
                </a:lnTo>
                <a:lnTo>
                  <a:pt x="361124" y="264312"/>
                </a:lnTo>
                <a:lnTo>
                  <a:pt x="317068" y="220256"/>
                </a:lnTo>
                <a:close/>
              </a:path>
              <a:path w="361950" h="350520">
                <a:moveTo>
                  <a:pt x="200494" y="274777"/>
                </a:moveTo>
                <a:lnTo>
                  <a:pt x="161340" y="274777"/>
                </a:lnTo>
                <a:lnTo>
                  <a:pt x="166992" y="278752"/>
                </a:lnTo>
                <a:lnTo>
                  <a:pt x="173342" y="282524"/>
                </a:lnTo>
                <a:lnTo>
                  <a:pt x="188493" y="282524"/>
                </a:lnTo>
                <a:lnTo>
                  <a:pt x="194843" y="278752"/>
                </a:lnTo>
                <a:lnTo>
                  <a:pt x="200494" y="274777"/>
                </a:lnTo>
                <a:close/>
              </a:path>
              <a:path w="361950" h="350520">
                <a:moveTo>
                  <a:pt x="222529" y="250177"/>
                </a:moveTo>
                <a:lnTo>
                  <a:pt x="215874" y="250177"/>
                </a:lnTo>
                <a:lnTo>
                  <a:pt x="213004" y="250520"/>
                </a:lnTo>
                <a:lnTo>
                  <a:pt x="204444" y="252806"/>
                </a:lnTo>
                <a:lnTo>
                  <a:pt x="184873" y="267055"/>
                </a:lnTo>
                <a:lnTo>
                  <a:pt x="214642" y="267055"/>
                </a:lnTo>
                <a:lnTo>
                  <a:pt x="213893" y="266306"/>
                </a:lnTo>
                <a:lnTo>
                  <a:pt x="214388" y="266153"/>
                </a:lnTo>
                <a:lnTo>
                  <a:pt x="215671" y="265811"/>
                </a:lnTo>
                <a:lnTo>
                  <a:pt x="217233" y="265645"/>
                </a:lnTo>
                <a:lnTo>
                  <a:pt x="248036" y="265645"/>
                </a:lnTo>
                <a:lnTo>
                  <a:pt x="259181" y="259207"/>
                </a:lnTo>
                <a:lnTo>
                  <a:pt x="262630" y="251447"/>
                </a:lnTo>
                <a:lnTo>
                  <a:pt x="234848" y="251447"/>
                </a:lnTo>
                <a:lnTo>
                  <a:pt x="222529" y="250177"/>
                </a:lnTo>
                <a:close/>
              </a:path>
              <a:path w="361950" h="350520">
                <a:moveTo>
                  <a:pt x="98979" y="220256"/>
                </a:moveTo>
                <a:lnTo>
                  <a:pt x="66636" y="220256"/>
                </a:lnTo>
                <a:lnTo>
                  <a:pt x="70307" y="222770"/>
                </a:lnTo>
                <a:lnTo>
                  <a:pt x="87083" y="230238"/>
                </a:lnTo>
                <a:lnTo>
                  <a:pt x="91935" y="235089"/>
                </a:lnTo>
                <a:lnTo>
                  <a:pt x="102654" y="259207"/>
                </a:lnTo>
                <a:lnTo>
                  <a:pt x="114173" y="265861"/>
                </a:lnTo>
                <a:lnTo>
                  <a:pt x="118681" y="266915"/>
                </a:lnTo>
                <a:lnTo>
                  <a:pt x="127787" y="266915"/>
                </a:lnTo>
                <a:lnTo>
                  <a:pt x="140106" y="265645"/>
                </a:lnTo>
                <a:lnTo>
                  <a:pt x="175027" y="265645"/>
                </a:lnTo>
                <a:lnTo>
                  <a:pt x="157403" y="252806"/>
                </a:lnTo>
                <a:lnTo>
                  <a:pt x="152315" y="251447"/>
                </a:lnTo>
                <a:lnTo>
                  <a:pt x="121564" y="251447"/>
                </a:lnTo>
                <a:lnTo>
                  <a:pt x="119456" y="251040"/>
                </a:lnTo>
                <a:lnTo>
                  <a:pt x="114744" y="248323"/>
                </a:lnTo>
                <a:lnTo>
                  <a:pt x="104902" y="226187"/>
                </a:lnTo>
                <a:lnTo>
                  <a:pt x="98979" y="220256"/>
                </a:lnTo>
                <a:close/>
              </a:path>
              <a:path w="361950" h="350520">
                <a:moveTo>
                  <a:pt x="248036" y="265645"/>
                </a:moveTo>
                <a:lnTo>
                  <a:pt x="221729" y="265645"/>
                </a:lnTo>
                <a:lnTo>
                  <a:pt x="234048" y="266915"/>
                </a:lnTo>
                <a:lnTo>
                  <a:pt x="243154" y="266915"/>
                </a:lnTo>
                <a:lnTo>
                  <a:pt x="247662" y="265861"/>
                </a:lnTo>
                <a:lnTo>
                  <a:pt x="248036" y="265645"/>
                </a:lnTo>
                <a:close/>
              </a:path>
              <a:path w="361950" h="350520">
                <a:moveTo>
                  <a:pt x="145973" y="250177"/>
                </a:moveTo>
                <a:lnTo>
                  <a:pt x="139306" y="250177"/>
                </a:lnTo>
                <a:lnTo>
                  <a:pt x="127000" y="251447"/>
                </a:lnTo>
                <a:lnTo>
                  <a:pt x="152315" y="251447"/>
                </a:lnTo>
                <a:lnTo>
                  <a:pt x="148844" y="250520"/>
                </a:lnTo>
                <a:lnTo>
                  <a:pt x="145973" y="250177"/>
                </a:lnTo>
                <a:close/>
              </a:path>
              <a:path w="361950" h="350520">
                <a:moveTo>
                  <a:pt x="262626" y="31064"/>
                </a:moveTo>
                <a:lnTo>
                  <a:pt x="240284" y="31064"/>
                </a:lnTo>
                <a:lnTo>
                  <a:pt x="242392" y="31470"/>
                </a:lnTo>
                <a:lnTo>
                  <a:pt x="247091" y="34188"/>
                </a:lnTo>
                <a:lnTo>
                  <a:pt x="256946" y="56337"/>
                </a:lnTo>
                <a:lnTo>
                  <a:pt x="265849" y="65239"/>
                </a:lnTo>
                <a:lnTo>
                  <a:pt x="287997" y="75082"/>
                </a:lnTo>
                <a:lnTo>
                  <a:pt x="291719" y="81521"/>
                </a:lnTo>
                <a:lnTo>
                  <a:pt x="289229" y="105613"/>
                </a:lnTo>
                <a:lnTo>
                  <a:pt x="292468" y="117741"/>
                </a:lnTo>
                <a:lnTo>
                  <a:pt x="306717" y="137299"/>
                </a:lnTo>
                <a:lnTo>
                  <a:pt x="306717" y="145211"/>
                </a:lnTo>
                <a:lnTo>
                  <a:pt x="292468" y="164782"/>
                </a:lnTo>
                <a:lnTo>
                  <a:pt x="289229" y="176911"/>
                </a:lnTo>
                <a:lnTo>
                  <a:pt x="291719" y="201002"/>
                </a:lnTo>
                <a:lnTo>
                  <a:pt x="287997" y="207429"/>
                </a:lnTo>
                <a:lnTo>
                  <a:pt x="265849" y="217271"/>
                </a:lnTo>
                <a:lnTo>
                  <a:pt x="256933" y="226187"/>
                </a:lnTo>
                <a:lnTo>
                  <a:pt x="247091" y="248323"/>
                </a:lnTo>
                <a:lnTo>
                  <a:pt x="242392" y="251040"/>
                </a:lnTo>
                <a:lnTo>
                  <a:pt x="240284" y="251447"/>
                </a:lnTo>
                <a:lnTo>
                  <a:pt x="262630" y="251447"/>
                </a:lnTo>
                <a:lnTo>
                  <a:pt x="269900" y="235089"/>
                </a:lnTo>
                <a:lnTo>
                  <a:pt x="274751" y="230238"/>
                </a:lnTo>
                <a:lnTo>
                  <a:pt x="291528" y="222770"/>
                </a:lnTo>
                <a:lnTo>
                  <a:pt x="295211" y="220256"/>
                </a:lnTo>
                <a:lnTo>
                  <a:pt x="317068" y="220256"/>
                </a:lnTo>
                <a:lnTo>
                  <a:pt x="304977" y="208165"/>
                </a:lnTo>
                <a:lnTo>
                  <a:pt x="307301" y="201574"/>
                </a:lnTo>
                <a:lnTo>
                  <a:pt x="304901" y="178142"/>
                </a:lnTo>
                <a:lnTo>
                  <a:pt x="306666" y="171551"/>
                </a:lnTo>
                <a:lnTo>
                  <a:pt x="322173" y="150253"/>
                </a:lnTo>
                <a:lnTo>
                  <a:pt x="322173" y="132270"/>
                </a:lnTo>
                <a:lnTo>
                  <a:pt x="306666" y="110959"/>
                </a:lnTo>
                <a:lnTo>
                  <a:pt x="304901" y="104368"/>
                </a:lnTo>
                <a:lnTo>
                  <a:pt x="307606" y="78117"/>
                </a:lnTo>
                <a:lnTo>
                  <a:pt x="298869" y="62992"/>
                </a:lnTo>
                <a:lnTo>
                  <a:pt x="274751" y="52273"/>
                </a:lnTo>
                <a:lnTo>
                  <a:pt x="269900" y="47421"/>
                </a:lnTo>
                <a:lnTo>
                  <a:pt x="262626" y="31064"/>
                </a:lnTo>
                <a:close/>
              </a:path>
              <a:path w="361950" h="350520">
                <a:moveTo>
                  <a:pt x="152343" y="31064"/>
                </a:moveTo>
                <a:lnTo>
                  <a:pt x="127000" y="31064"/>
                </a:lnTo>
                <a:lnTo>
                  <a:pt x="139306" y="32334"/>
                </a:lnTo>
                <a:lnTo>
                  <a:pt x="145973" y="32334"/>
                </a:lnTo>
                <a:lnTo>
                  <a:pt x="148844" y="32004"/>
                </a:lnTo>
                <a:lnTo>
                  <a:pt x="152343" y="31064"/>
                </a:lnTo>
                <a:close/>
              </a:path>
              <a:path w="361950" h="350520">
                <a:moveTo>
                  <a:pt x="211143" y="15468"/>
                </a:moveTo>
                <a:lnTo>
                  <a:pt x="184873" y="15468"/>
                </a:lnTo>
                <a:lnTo>
                  <a:pt x="204444" y="29705"/>
                </a:lnTo>
                <a:lnTo>
                  <a:pt x="213004" y="32004"/>
                </a:lnTo>
                <a:lnTo>
                  <a:pt x="215874" y="32334"/>
                </a:lnTo>
                <a:lnTo>
                  <a:pt x="222529" y="32334"/>
                </a:lnTo>
                <a:lnTo>
                  <a:pt x="234848" y="31064"/>
                </a:lnTo>
                <a:lnTo>
                  <a:pt x="262626" y="31064"/>
                </a:lnTo>
                <a:lnTo>
                  <a:pt x="259181" y="23317"/>
                </a:lnTo>
                <a:lnTo>
                  <a:pt x="248057" y="16878"/>
                </a:lnTo>
                <a:lnTo>
                  <a:pt x="217233" y="16878"/>
                </a:lnTo>
                <a:lnTo>
                  <a:pt x="215671" y="16700"/>
                </a:lnTo>
                <a:lnTo>
                  <a:pt x="211213" y="15519"/>
                </a:lnTo>
                <a:close/>
              </a:path>
              <a:path w="361950" h="350520">
                <a:moveTo>
                  <a:pt x="189903" y="0"/>
                </a:moveTo>
                <a:lnTo>
                  <a:pt x="171932" y="0"/>
                </a:lnTo>
                <a:lnTo>
                  <a:pt x="150622" y="15519"/>
                </a:lnTo>
                <a:lnTo>
                  <a:pt x="146164" y="16700"/>
                </a:lnTo>
                <a:lnTo>
                  <a:pt x="144602" y="16878"/>
                </a:lnTo>
                <a:lnTo>
                  <a:pt x="175025" y="16878"/>
                </a:lnTo>
                <a:lnTo>
                  <a:pt x="176961" y="15468"/>
                </a:lnTo>
                <a:lnTo>
                  <a:pt x="211143" y="15468"/>
                </a:lnTo>
                <a:lnTo>
                  <a:pt x="189903" y="0"/>
                </a:lnTo>
                <a:close/>
              </a:path>
              <a:path w="361950" h="350520">
                <a:moveTo>
                  <a:pt x="243154" y="15595"/>
                </a:moveTo>
                <a:lnTo>
                  <a:pt x="234048" y="15595"/>
                </a:lnTo>
                <a:lnTo>
                  <a:pt x="221729" y="16878"/>
                </a:lnTo>
                <a:lnTo>
                  <a:pt x="248057" y="16878"/>
                </a:lnTo>
                <a:lnTo>
                  <a:pt x="247662" y="16649"/>
                </a:lnTo>
                <a:lnTo>
                  <a:pt x="243154" y="15595"/>
                </a:lnTo>
                <a:close/>
              </a:path>
            </a:pathLst>
          </a:custGeom>
          <a:solidFill>
            <a:srgbClr val="EE7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0542" y="4265806"/>
            <a:ext cx="163677" cy="155879"/>
          </a:xfrm>
          <a:prstGeom prst="rect">
            <a:avLst/>
          </a:prstGeom>
          <a:noFill/>
        </p:spPr>
      </p:pic>
      <p:sp>
        <p:nvSpPr>
          <p:cNvPr id="21" name="object 21"/>
          <p:cNvSpPr txBox="1"/>
          <p:nvPr/>
        </p:nvSpPr>
        <p:spPr>
          <a:xfrm>
            <a:off x="6515731" y="4202244"/>
            <a:ext cx="2448272" cy="246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#ESCOLA</a:t>
            </a:r>
            <a:r>
              <a:rPr lang="es-ES" sz="1200" b="1" spc="-1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SENSE</a:t>
            </a:r>
            <a:r>
              <a:rPr lang="es-ES" sz="1500" b="1" spc="-10" dirty="0">
                <a:solidFill>
                  <a:srgbClr val="EE731E"/>
                </a:solidFill>
                <a:latin typeface="FC BARCELONA CONDENSED"/>
                <a:cs typeface="FC BARCELONA CONDENSED"/>
              </a:rPr>
              <a:t>VIOLÈNCIES</a:t>
            </a:r>
            <a:endParaRPr sz="1500" b="1" dirty="0">
              <a:solidFill>
                <a:srgbClr val="EE731E"/>
              </a:solidFill>
              <a:latin typeface="FC BARCELONA CONDENSED"/>
              <a:cs typeface="FC BARCELONA CONDENSE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06585" y="1761328"/>
            <a:ext cx="12700" cy="2145030"/>
            <a:chOff x="1905350" y="1761328"/>
            <a:chExt cx="12700" cy="2145030"/>
          </a:xfrm>
        </p:grpSpPr>
        <p:sp>
          <p:nvSpPr>
            <p:cNvPr id="23" name="object 23"/>
            <p:cNvSpPr/>
            <p:nvPr/>
          </p:nvSpPr>
          <p:spPr>
            <a:xfrm>
              <a:off x="1911700" y="1805749"/>
              <a:ext cx="0" cy="2075180"/>
            </a:xfrm>
            <a:custGeom>
              <a:avLst/>
              <a:gdLst/>
              <a:ahLst/>
              <a:cxnLst/>
              <a:rect l="l" t="t" r="r" b="b"/>
              <a:pathLst>
                <a:path h="2075179">
                  <a:moveTo>
                    <a:pt x="0" y="0"/>
                  </a:moveTo>
                  <a:lnTo>
                    <a:pt x="0" y="2074862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05343" y="1761337"/>
              <a:ext cx="12700" cy="2145030"/>
            </a:xfrm>
            <a:custGeom>
              <a:avLst/>
              <a:gdLst/>
              <a:ahLst/>
              <a:cxnLst/>
              <a:rect l="l" t="t" r="r" b="b"/>
              <a:pathLst>
                <a:path w="12700" h="2145029">
                  <a:moveTo>
                    <a:pt x="12700" y="2138324"/>
                  </a:moveTo>
                  <a:lnTo>
                    <a:pt x="10845" y="2133828"/>
                  </a:lnTo>
                  <a:lnTo>
                    <a:pt x="6350" y="2131974"/>
                  </a:lnTo>
                  <a:lnTo>
                    <a:pt x="1866" y="2133828"/>
                  </a:lnTo>
                  <a:lnTo>
                    <a:pt x="0" y="2138324"/>
                  </a:lnTo>
                  <a:lnTo>
                    <a:pt x="1866" y="2142807"/>
                  </a:lnTo>
                  <a:lnTo>
                    <a:pt x="6350" y="2144674"/>
                  </a:lnTo>
                  <a:lnTo>
                    <a:pt x="10845" y="2142807"/>
                  </a:lnTo>
                  <a:lnTo>
                    <a:pt x="12700" y="2138324"/>
                  </a:lnTo>
                  <a:close/>
                </a:path>
                <a:path w="12700" h="2145029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EE7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627868" y="1761328"/>
            <a:ext cx="12700" cy="2145030"/>
            <a:chOff x="4506349" y="1761328"/>
            <a:chExt cx="12700" cy="2145030"/>
          </a:xfrm>
        </p:grpSpPr>
        <p:sp>
          <p:nvSpPr>
            <p:cNvPr id="29" name="object 29"/>
            <p:cNvSpPr/>
            <p:nvPr/>
          </p:nvSpPr>
          <p:spPr>
            <a:xfrm>
              <a:off x="4512699" y="1805749"/>
              <a:ext cx="0" cy="2075180"/>
            </a:xfrm>
            <a:custGeom>
              <a:avLst/>
              <a:gdLst/>
              <a:ahLst/>
              <a:cxnLst/>
              <a:rect l="l" t="t" r="r" b="b"/>
              <a:pathLst>
                <a:path h="2075179">
                  <a:moveTo>
                    <a:pt x="0" y="0"/>
                  </a:moveTo>
                  <a:lnTo>
                    <a:pt x="0" y="2074862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06341" y="1761337"/>
              <a:ext cx="12700" cy="2145030"/>
            </a:xfrm>
            <a:custGeom>
              <a:avLst/>
              <a:gdLst/>
              <a:ahLst/>
              <a:cxnLst/>
              <a:rect l="l" t="t" r="r" b="b"/>
              <a:pathLst>
                <a:path w="12700" h="2145029">
                  <a:moveTo>
                    <a:pt x="12700" y="2138324"/>
                  </a:moveTo>
                  <a:lnTo>
                    <a:pt x="10845" y="2133828"/>
                  </a:lnTo>
                  <a:lnTo>
                    <a:pt x="6350" y="2131974"/>
                  </a:lnTo>
                  <a:lnTo>
                    <a:pt x="1866" y="2133828"/>
                  </a:lnTo>
                  <a:lnTo>
                    <a:pt x="0" y="2138324"/>
                  </a:lnTo>
                  <a:lnTo>
                    <a:pt x="1866" y="2142807"/>
                  </a:lnTo>
                  <a:lnTo>
                    <a:pt x="6350" y="2144674"/>
                  </a:lnTo>
                  <a:lnTo>
                    <a:pt x="10845" y="2142807"/>
                  </a:lnTo>
                  <a:lnTo>
                    <a:pt x="12700" y="2138324"/>
                  </a:lnTo>
                  <a:close/>
                </a:path>
                <a:path w="12700" h="2145029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EE7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172703" y="1761328"/>
            <a:ext cx="12700" cy="2145030"/>
            <a:chOff x="5946350" y="1761328"/>
            <a:chExt cx="12700" cy="2145030"/>
          </a:xfrm>
        </p:grpSpPr>
        <p:sp>
          <p:nvSpPr>
            <p:cNvPr id="32" name="object 32"/>
            <p:cNvSpPr/>
            <p:nvPr/>
          </p:nvSpPr>
          <p:spPr>
            <a:xfrm>
              <a:off x="5952700" y="1805749"/>
              <a:ext cx="0" cy="2075180"/>
            </a:xfrm>
            <a:custGeom>
              <a:avLst/>
              <a:gdLst/>
              <a:ahLst/>
              <a:cxnLst/>
              <a:rect l="l" t="t" r="r" b="b"/>
              <a:pathLst>
                <a:path h="2075179">
                  <a:moveTo>
                    <a:pt x="0" y="0"/>
                  </a:moveTo>
                  <a:lnTo>
                    <a:pt x="0" y="2074862"/>
                  </a:lnTo>
                </a:path>
              </a:pathLst>
            </a:custGeom>
            <a:ln w="12700">
              <a:solidFill>
                <a:srgbClr val="EE731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46343" y="1761337"/>
              <a:ext cx="12700" cy="2145030"/>
            </a:xfrm>
            <a:custGeom>
              <a:avLst/>
              <a:gdLst/>
              <a:ahLst/>
              <a:cxnLst/>
              <a:rect l="l" t="t" r="r" b="b"/>
              <a:pathLst>
                <a:path w="12700" h="2145029">
                  <a:moveTo>
                    <a:pt x="12700" y="2138324"/>
                  </a:moveTo>
                  <a:lnTo>
                    <a:pt x="10845" y="2133828"/>
                  </a:lnTo>
                  <a:lnTo>
                    <a:pt x="6350" y="2131974"/>
                  </a:lnTo>
                  <a:lnTo>
                    <a:pt x="1866" y="2133828"/>
                  </a:lnTo>
                  <a:lnTo>
                    <a:pt x="0" y="2138324"/>
                  </a:lnTo>
                  <a:lnTo>
                    <a:pt x="1866" y="2142807"/>
                  </a:lnTo>
                  <a:lnTo>
                    <a:pt x="6350" y="2144674"/>
                  </a:lnTo>
                  <a:lnTo>
                    <a:pt x="10845" y="2142807"/>
                  </a:lnTo>
                  <a:lnTo>
                    <a:pt x="12700" y="2138324"/>
                  </a:lnTo>
                  <a:close/>
                </a:path>
                <a:path w="12700" h="2145029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EE7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dirty="0"/>
              <a:t>5</a:t>
            </a: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C59AACBE-B5FD-A013-FBF5-E9EF89458C15}"/>
              </a:ext>
            </a:extLst>
          </p:cNvPr>
          <p:cNvSpPr/>
          <p:nvPr/>
        </p:nvSpPr>
        <p:spPr>
          <a:xfrm>
            <a:off x="8964003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154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49308468-BC8B-E095-4DA4-819ACC8896D1}"/>
              </a:ext>
            </a:extLst>
          </p:cNvPr>
          <p:cNvSpPr txBox="1"/>
          <p:nvPr/>
        </p:nvSpPr>
        <p:spPr>
          <a:xfrm>
            <a:off x="6598908" y="1628092"/>
            <a:ext cx="1448152" cy="156882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580"/>
              </a:spcBef>
            </a:pPr>
            <a:r>
              <a:rPr lang="es-ES" sz="4200" b="1" dirty="0">
                <a:solidFill>
                  <a:srgbClr val="EE731E"/>
                </a:solidFill>
                <a:latin typeface="FC BARCELONA CONDENSED"/>
                <a:cs typeface="FC BARCELONA CONDENSED"/>
              </a:rPr>
              <a:t>4</a:t>
            </a:r>
            <a:endParaRPr sz="4200" b="1" dirty="0">
              <a:latin typeface="FC BARCELONA CONDENSED"/>
              <a:cs typeface="FC BARCELONA CONDENSED"/>
            </a:endParaRPr>
          </a:p>
          <a:p>
            <a:pPr marL="229870" marR="181610" algn="ctr">
              <a:lnSpc>
                <a:spcPct val="116900"/>
              </a:lnSpc>
              <a:spcBef>
                <a:spcPts val="250"/>
              </a:spcBef>
            </a:pPr>
            <a:r>
              <a:rPr lang="ca-ES" sz="1200" b="1" dirty="0">
                <a:latin typeface="FC BARCELONA"/>
                <a:cs typeface="FC BARCELONA"/>
              </a:rPr>
              <a:t>Qüestionaris</a:t>
            </a:r>
            <a:r>
              <a:rPr lang="ca-ES" sz="1200" dirty="0">
                <a:latin typeface="FC BARCELONA"/>
                <a:cs typeface="FC BARCELONA"/>
              </a:rPr>
              <a:t>  de valoració  i experiència durant el curs</a:t>
            </a: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945379D6-5B15-1EBF-4FB6-820A65346CEC}"/>
              </a:ext>
            </a:extLst>
          </p:cNvPr>
          <p:cNvSpPr txBox="1"/>
          <p:nvPr/>
        </p:nvSpPr>
        <p:spPr>
          <a:xfrm>
            <a:off x="4673235" y="1375993"/>
            <a:ext cx="1584000" cy="22856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lang="es-ES" sz="1100" dirty="0">
                <a:solidFill>
                  <a:srgbClr val="19172F"/>
                </a:solidFill>
                <a:latin typeface="FC BARCELONA CONDENSED"/>
                <a:cs typeface="FC BARCELONA CONDENSED"/>
              </a:rPr>
              <a:t>2n TRIMESTRE</a:t>
            </a:r>
            <a:endParaRPr sz="1100" dirty="0">
              <a:latin typeface="FC BARCELONA CONDENSED"/>
              <a:cs typeface="FC BARCELONA CONDENSED"/>
            </a:endParaRPr>
          </a:p>
          <a:p>
            <a:pPr marL="40005" algn="ctr">
              <a:lnSpc>
                <a:spcPct val="100000"/>
              </a:lnSpc>
              <a:spcBef>
                <a:spcPts val="580"/>
              </a:spcBef>
            </a:pPr>
            <a:r>
              <a:rPr lang="es-ES" sz="4200" b="1" dirty="0">
                <a:solidFill>
                  <a:srgbClr val="EE731E"/>
                </a:solidFill>
                <a:latin typeface="FC BARCELONA CONDENSED"/>
                <a:cs typeface="FC BARCELONA CONDENSED"/>
              </a:rPr>
              <a:t>3</a:t>
            </a:r>
            <a:endParaRPr sz="4200" b="1" dirty="0">
              <a:latin typeface="FC BARCELONA CONDENSED"/>
              <a:cs typeface="FC BARCELONA CONDENSED"/>
            </a:endParaRPr>
          </a:p>
          <a:p>
            <a:pPr marL="229870" marR="181610" algn="ctr">
              <a:lnSpc>
                <a:spcPct val="116900"/>
              </a:lnSpc>
              <a:spcBef>
                <a:spcPts val="250"/>
              </a:spcBef>
            </a:pPr>
            <a:r>
              <a:rPr lang="es-ES" sz="1200" b="1" dirty="0" err="1">
                <a:latin typeface="FC BARCELONA"/>
                <a:cs typeface="FC BARCELONA"/>
              </a:rPr>
              <a:t>Implementació</a:t>
            </a:r>
            <a:r>
              <a:rPr lang="es-ES" sz="1200" dirty="0">
                <a:latin typeface="FC BARCELONA"/>
                <a:cs typeface="FC BARCELONA"/>
              </a:rPr>
              <a:t> </a:t>
            </a:r>
            <a:br>
              <a:rPr lang="es-ES" sz="1200" dirty="0">
                <a:latin typeface="FC BARCELONA"/>
                <a:cs typeface="FC BARCELONA"/>
              </a:rPr>
            </a:br>
            <a:r>
              <a:rPr lang="es-ES" sz="1200" dirty="0">
                <a:latin typeface="FC BARCELONA"/>
                <a:cs typeface="FC BARCELONA"/>
              </a:rPr>
              <a:t>de la </a:t>
            </a:r>
            <a:r>
              <a:rPr lang="es-ES" sz="1200" dirty="0" err="1">
                <a:latin typeface="FC BARCELONA"/>
                <a:cs typeface="FC BARCELONA"/>
              </a:rPr>
              <a:t>vostra</a:t>
            </a:r>
            <a:r>
              <a:rPr lang="es-ES" sz="1200" dirty="0">
                <a:latin typeface="FC BARCELONA"/>
                <a:cs typeface="FC BARCELONA"/>
              </a:rPr>
              <a:t> </a:t>
            </a:r>
            <a:r>
              <a:rPr lang="es-ES" sz="1200" dirty="0" err="1">
                <a:latin typeface="FC BARCELONA"/>
                <a:cs typeface="FC BARCELONA"/>
              </a:rPr>
              <a:t>acció</a:t>
            </a:r>
            <a:r>
              <a:rPr lang="es-ES" sz="1200" dirty="0">
                <a:latin typeface="FC BARCELONA"/>
                <a:cs typeface="FC BARCELONA"/>
              </a:rPr>
              <a:t> </a:t>
            </a:r>
            <a:r>
              <a:rPr lang="es-ES" sz="1200" dirty="0" err="1">
                <a:latin typeface="FC BARCELONA"/>
                <a:cs typeface="FC BARCELONA"/>
              </a:rPr>
              <a:t>amb</a:t>
            </a:r>
            <a:r>
              <a:rPr lang="es-ES" sz="1200" dirty="0">
                <a:latin typeface="FC BARCELONA"/>
                <a:cs typeface="FC BARCELONA"/>
              </a:rPr>
              <a:t> les </a:t>
            </a:r>
            <a:r>
              <a:rPr lang="es-ES" sz="1200" dirty="0" err="1">
                <a:latin typeface="FC BARCELONA"/>
                <a:cs typeface="FC BARCELONA"/>
              </a:rPr>
              <a:t>unitats</a:t>
            </a:r>
            <a:r>
              <a:rPr lang="es-ES" sz="1200" dirty="0">
                <a:latin typeface="FC BARCELONA"/>
                <a:cs typeface="FC BARCELONA"/>
              </a:rPr>
              <a:t> a Tutoria i Ed Física</a:t>
            </a:r>
            <a:br>
              <a:rPr lang="es-ES" sz="1200" spc="-5" dirty="0">
                <a:latin typeface="FC BARCELONA"/>
                <a:cs typeface="FC BARCELONA"/>
              </a:rPr>
            </a:br>
            <a:r>
              <a:rPr lang="es-ES" sz="1200" spc="-5" dirty="0">
                <a:latin typeface="FC BARCELONA"/>
                <a:cs typeface="FC BARCELONA"/>
              </a:rPr>
              <a:t>+ </a:t>
            </a:r>
          </a:p>
          <a:p>
            <a:pPr marL="229870" marR="181610" algn="ctr">
              <a:lnSpc>
                <a:spcPct val="116900"/>
              </a:lnSpc>
              <a:spcBef>
                <a:spcPts val="250"/>
              </a:spcBef>
            </a:pPr>
            <a:r>
              <a:rPr lang="es-ES" sz="1200" spc="-5" dirty="0" err="1">
                <a:latin typeface="FC BARCELONA"/>
                <a:cs typeface="FC BARCELONA"/>
              </a:rPr>
              <a:t>Retorn</a:t>
            </a:r>
            <a:r>
              <a:rPr lang="es-ES" sz="1200" spc="-5" dirty="0">
                <a:latin typeface="FC BARCELONA"/>
                <a:cs typeface="FC BARCELONA"/>
              </a:rPr>
              <a:t> </a:t>
            </a:r>
            <a:r>
              <a:rPr lang="es-ES" sz="1200" spc="-5" dirty="0" err="1">
                <a:latin typeface="FC BARCELONA"/>
                <a:cs typeface="FC BARCELONA"/>
              </a:rPr>
              <a:t>d’aplicació</a:t>
            </a:r>
            <a:endParaRPr sz="1200" dirty="0">
              <a:latin typeface="FC BARCELONA"/>
              <a:cs typeface="FC BARCELONA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FD15969C-89EC-777A-BA6F-800A18199EE4}"/>
              </a:ext>
            </a:extLst>
          </p:cNvPr>
          <p:cNvSpPr txBox="1"/>
          <p:nvPr/>
        </p:nvSpPr>
        <p:spPr>
          <a:xfrm>
            <a:off x="2569416" y="1628092"/>
            <a:ext cx="1445418" cy="203946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580"/>
              </a:spcBef>
            </a:pPr>
            <a:r>
              <a:rPr lang="es-ES" sz="4200" b="1" dirty="0">
                <a:solidFill>
                  <a:srgbClr val="EE731E"/>
                </a:solidFill>
                <a:latin typeface="FC BARCELONA CONDENSED"/>
                <a:cs typeface="FC BARCELONA CONDENSED"/>
              </a:rPr>
              <a:t>2</a:t>
            </a:r>
            <a:endParaRPr sz="4200" b="1" dirty="0">
              <a:latin typeface="FC BARCELONA CONDENSED"/>
              <a:cs typeface="FC BARCELONA CONDENSED"/>
            </a:endParaRPr>
          </a:p>
          <a:p>
            <a:pPr marL="229870" marR="181610" algn="ctr">
              <a:lnSpc>
                <a:spcPct val="116900"/>
              </a:lnSpc>
              <a:spcBef>
                <a:spcPts val="250"/>
              </a:spcBef>
            </a:pPr>
            <a:r>
              <a:rPr lang="es-ES" sz="1200" b="1" dirty="0">
                <a:latin typeface="FC BARCELONA"/>
                <a:cs typeface="FC BARCELONA"/>
              </a:rPr>
              <a:t>Formació</a:t>
            </a:r>
            <a:br>
              <a:rPr lang="es-ES" sz="1200" spc="-5" dirty="0">
                <a:latin typeface="FC BARCELONA"/>
                <a:cs typeface="FC BARCELONA"/>
              </a:rPr>
            </a:br>
            <a:r>
              <a:rPr lang="es-ES" sz="1200" spc="-5" dirty="0">
                <a:latin typeface="FC BARCELONA"/>
                <a:cs typeface="FC BARCELONA"/>
              </a:rPr>
              <a:t>+ </a:t>
            </a:r>
          </a:p>
          <a:p>
            <a:pPr marL="229870" marR="181610" algn="ctr">
              <a:lnSpc>
                <a:spcPct val="116900"/>
              </a:lnSpc>
              <a:spcBef>
                <a:spcPts val="250"/>
              </a:spcBef>
            </a:pPr>
            <a:r>
              <a:rPr lang="es-ES" sz="1200" b="1" spc="-5" dirty="0" err="1">
                <a:latin typeface="FC BARCELONA"/>
                <a:cs typeface="FC BARCELONA"/>
              </a:rPr>
              <a:t>Calendari</a:t>
            </a:r>
            <a:br>
              <a:rPr lang="es-ES" sz="1200" spc="-5" dirty="0">
                <a:latin typeface="FC BARCELONA"/>
                <a:cs typeface="FC BARCELONA"/>
              </a:rPr>
            </a:br>
            <a:r>
              <a:rPr lang="es-ES" sz="1200" spc="-5" dirty="0">
                <a:latin typeface="FC BARCELONA"/>
                <a:cs typeface="FC BARCELONA"/>
              </a:rPr>
              <a:t>del </a:t>
            </a:r>
            <a:r>
              <a:rPr lang="es-ES" sz="1200" spc="-5" dirty="0" err="1">
                <a:latin typeface="FC BARCELONA"/>
                <a:cs typeface="FC BARCELONA"/>
              </a:rPr>
              <a:t>treball</a:t>
            </a:r>
            <a:r>
              <a:rPr lang="es-ES" sz="1200" spc="-5" dirty="0">
                <a:latin typeface="FC BARCELONA"/>
                <a:cs typeface="FC BARCELONA"/>
              </a:rPr>
              <a:t> </a:t>
            </a:r>
            <a:r>
              <a:rPr lang="es-ES" sz="1200" spc="-5" dirty="0" err="1">
                <a:latin typeface="FC BARCELONA"/>
                <a:cs typeface="FC BARCELONA"/>
              </a:rPr>
              <a:t>amb</a:t>
            </a:r>
            <a:r>
              <a:rPr lang="es-ES" sz="1200" spc="-5" dirty="0">
                <a:latin typeface="FC BARCELONA"/>
                <a:cs typeface="FC BARCELONA"/>
              </a:rPr>
              <a:t> les </a:t>
            </a:r>
            <a:r>
              <a:rPr lang="es-ES" sz="1200" spc="-5" dirty="0" err="1">
                <a:latin typeface="FC BARCELONA"/>
                <a:cs typeface="FC BARCELONA"/>
              </a:rPr>
              <a:t>unitats</a:t>
            </a:r>
            <a:r>
              <a:rPr lang="es-ES" sz="1200" spc="-5" dirty="0">
                <a:latin typeface="FC BARCELONA"/>
                <a:cs typeface="FC BARCELONA"/>
              </a:rPr>
              <a:t> del programa</a:t>
            </a:r>
            <a:endParaRPr sz="1200" dirty="0">
              <a:latin typeface="FC BARCELONA"/>
              <a:cs typeface="FC BARCELONA"/>
            </a:endParaRPr>
          </a:p>
        </p:txBody>
      </p:sp>
      <p:pic>
        <p:nvPicPr>
          <p:cNvPr id="8" name="Fundacio BARCA + 25 ANYS H RGB-04.png" descr="Fundacio BARCA + 25 ANYS H RGB-04.png">
            <a:extLst>
              <a:ext uri="{FF2B5EF4-FFF2-40B4-BE49-F238E27FC236}">
                <a16:creationId xmlns:a16="http://schemas.microsoft.com/office/drawing/2014/main" id="{44671533-3398-321C-F7FC-ACD530B580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33213"/>
          <a:stretch/>
        </p:blipFill>
        <p:spPr>
          <a:xfrm>
            <a:off x="280080" y="106900"/>
            <a:ext cx="582676" cy="291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tge 16" descr="Imatge que conté text&#10;&#10;Descripció generada automàticament">
            <a:extLst>
              <a:ext uri="{FF2B5EF4-FFF2-40B4-BE49-F238E27FC236}">
                <a16:creationId xmlns:a16="http://schemas.microsoft.com/office/drawing/2014/main" id="{397D2AEA-892E-0A29-AFD9-175033F627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4" y="147406"/>
            <a:ext cx="582676" cy="1953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tge 35" descr="Imatge que conté text, paret, pissarra blanca, rellotge&#10;&#10;Descripció generada automàticament">
            <a:extLst>
              <a:ext uri="{FF2B5EF4-FFF2-40B4-BE49-F238E27FC236}">
                <a16:creationId xmlns:a16="http://schemas.microsoft.com/office/drawing/2014/main" id="{6E836440-6A08-4133-D724-4F98E02DB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5" t="4410" r="8005" b="17838"/>
          <a:stretch/>
        </p:blipFill>
        <p:spPr>
          <a:xfrm>
            <a:off x="-24129" y="0"/>
            <a:ext cx="9157939" cy="5149850"/>
          </a:xfrm>
          <a:prstGeom prst="rect">
            <a:avLst/>
          </a:prstGeom>
        </p:spPr>
      </p:pic>
      <p:sp>
        <p:nvSpPr>
          <p:cNvPr id="46" name="QuadreDeText 45">
            <a:extLst>
              <a:ext uri="{FF2B5EF4-FFF2-40B4-BE49-F238E27FC236}">
                <a16:creationId xmlns:a16="http://schemas.microsoft.com/office/drawing/2014/main" id="{FEB53218-2656-9BF1-DEB8-4B6E4FAACCD2}"/>
              </a:ext>
            </a:extLst>
          </p:cNvPr>
          <p:cNvSpPr txBox="1"/>
          <p:nvPr/>
        </p:nvSpPr>
        <p:spPr>
          <a:xfrm>
            <a:off x="451826" y="4104902"/>
            <a:ext cx="2247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dirty="0">
                <a:latin typeface="FC BARCELONA CONDENSED" panose="00000500000000000000" pitchFamily="2" charset="0"/>
              </a:rPr>
              <a:t>FORMACIÓ PER TOTES ELS PROFESSIONALS DEL CENTRE</a:t>
            </a:r>
            <a:endParaRPr lang="ca-ES" dirty="0">
              <a:latin typeface="FC BARCELONA CONDENSED" panose="00000500000000000000" pitchFamily="2" charset="0"/>
            </a:endParaRPr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5E198E7B-4B4B-3E96-8267-070B0A1CC50A}"/>
              </a:ext>
            </a:extLst>
          </p:cNvPr>
          <p:cNvSpPr/>
          <p:nvPr/>
        </p:nvSpPr>
        <p:spPr>
          <a:xfrm>
            <a:off x="4462811" y="1783927"/>
            <a:ext cx="3925613" cy="1436834"/>
          </a:xfrm>
          <a:custGeom>
            <a:avLst/>
            <a:gdLst/>
            <a:ahLst/>
            <a:cxnLst/>
            <a:rect l="l" t="t" r="r" b="b"/>
            <a:pathLst>
              <a:path w="7315200" h="3117765">
                <a:moveTo>
                  <a:pt x="0" y="0"/>
                </a:moveTo>
                <a:lnTo>
                  <a:pt x="7315200" y="0"/>
                </a:lnTo>
                <a:lnTo>
                  <a:pt x="7315200" y="3117765"/>
                </a:lnTo>
                <a:lnTo>
                  <a:pt x="0" y="31177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dirty="0"/>
          </a:p>
        </p:txBody>
      </p:sp>
      <p:sp>
        <p:nvSpPr>
          <p:cNvPr id="6" name="object 6"/>
          <p:cNvSpPr/>
          <p:nvPr/>
        </p:nvSpPr>
        <p:spPr>
          <a:xfrm>
            <a:off x="0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EE7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96DCE681-E75F-B9E3-357F-28894870C051}"/>
              </a:ext>
            </a:extLst>
          </p:cNvPr>
          <p:cNvSpPr/>
          <p:nvPr/>
        </p:nvSpPr>
        <p:spPr>
          <a:xfrm>
            <a:off x="8964003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154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Número de diapositiva">
            <a:extLst>
              <a:ext uri="{FF2B5EF4-FFF2-40B4-BE49-F238E27FC236}">
                <a16:creationId xmlns:a16="http://schemas.microsoft.com/office/drawing/2014/main" id="{715633CD-8065-2F5C-A11F-BD01E1D3106B}"/>
              </a:ext>
            </a:extLst>
          </p:cNvPr>
          <p:cNvSpPr txBox="1">
            <a:spLocks/>
          </p:cNvSpPr>
          <p:nvPr/>
        </p:nvSpPr>
        <p:spPr>
          <a:xfrm>
            <a:off x="8651240" y="4923132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E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FC BARCELONA"/>
                <a:ea typeface="FC BARCELONA"/>
                <a:cs typeface="FC BARCELONA"/>
                <a:sym typeface="FC BARCELO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ca-ES" smtClean="0"/>
              <a:pPr/>
              <a:t>7</a:t>
            </a:fld>
            <a:endParaRPr lang="ca-ES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8CCF9B93-FE91-C33E-0B25-D6558D4384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7299" y="621955"/>
            <a:ext cx="72847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FORMACIÓ PER L’EQUIP DEL CENTRE: MÒDULS</a:t>
            </a:r>
            <a:endParaRPr sz="3200" dirty="0">
              <a:solidFill>
                <a:schemeClr val="tx1"/>
              </a:solidFill>
              <a:latin typeface="FC BARCELONA CONDENSED ExBold" panose="020B0906050902050204" pitchFamily="34" charset="0"/>
              <a:cs typeface="FCBARCELONACONDENSED-Heavy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2B18366C-B3A6-3CBC-38D9-F53390F10CDF}"/>
              </a:ext>
            </a:extLst>
          </p:cNvPr>
          <p:cNvSpPr/>
          <p:nvPr/>
        </p:nvSpPr>
        <p:spPr>
          <a:xfrm>
            <a:off x="795765" y="1786163"/>
            <a:ext cx="3925613" cy="1436834"/>
          </a:xfrm>
          <a:custGeom>
            <a:avLst/>
            <a:gdLst/>
            <a:ahLst/>
            <a:cxnLst/>
            <a:rect l="l" t="t" r="r" b="b"/>
            <a:pathLst>
              <a:path w="7315200" h="3117765">
                <a:moveTo>
                  <a:pt x="0" y="0"/>
                </a:moveTo>
                <a:lnTo>
                  <a:pt x="7315200" y="0"/>
                </a:lnTo>
                <a:lnTo>
                  <a:pt x="7315200" y="3117765"/>
                </a:lnTo>
                <a:lnTo>
                  <a:pt x="0" y="31177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Freeform 16">
            <a:extLst>
              <a:ext uri="{FF2B5EF4-FFF2-40B4-BE49-F238E27FC236}">
                <a16:creationId xmlns:a16="http://schemas.microsoft.com/office/drawing/2014/main" id="{E3872ED8-7EE7-CD8B-50DC-2F2AE07CA5CB}"/>
              </a:ext>
            </a:extLst>
          </p:cNvPr>
          <p:cNvSpPr/>
          <p:nvPr/>
        </p:nvSpPr>
        <p:spPr>
          <a:xfrm>
            <a:off x="7059846" y="3053113"/>
            <a:ext cx="1303927" cy="1436834"/>
          </a:xfrm>
          <a:custGeom>
            <a:avLst/>
            <a:gdLst/>
            <a:ahLst/>
            <a:cxnLst/>
            <a:rect l="l" t="t" r="r" b="b"/>
            <a:pathLst>
              <a:path w="1905319" h="2099525">
                <a:moveTo>
                  <a:pt x="0" y="0"/>
                </a:moveTo>
                <a:lnTo>
                  <a:pt x="1905319" y="0"/>
                </a:lnTo>
                <a:lnTo>
                  <a:pt x="1905319" y="2099525"/>
                </a:lnTo>
                <a:lnTo>
                  <a:pt x="0" y="20995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dirty="0"/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D1E27FC0-5543-F53C-8731-97CD23877922}"/>
              </a:ext>
            </a:extLst>
          </p:cNvPr>
          <p:cNvSpPr txBox="1"/>
          <p:nvPr/>
        </p:nvSpPr>
        <p:spPr>
          <a:xfrm>
            <a:off x="932508" y="1914905"/>
            <a:ext cx="1010386" cy="843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en-US" sz="1200" dirty="0">
                <a:solidFill>
                  <a:srgbClr val="000000"/>
                </a:solidFill>
                <a:latin typeface="FC BARCELONA Bold"/>
              </a:rPr>
              <a:t>Violencies</a:t>
            </a:r>
          </a:p>
          <a:p>
            <a:pPr algn="ctr"/>
            <a:r>
              <a:rPr lang="en-US" sz="1200" dirty="0" err="1">
                <a:solidFill>
                  <a:srgbClr val="000000"/>
                </a:solidFill>
                <a:latin typeface="FC BARCELONA"/>
              </a:rPr>
              <a:t>Definició</a:t>
            </a:r>
            <a:br>
              <a:rPr lang="en-US" sz="1200" dirty="0">
                <a:solidFill>
                  <a:srgbClr val="000000"/>
                </a:solidFill>
                <a:latin typeface="FC BARCELONA"/>
              </a:rPr>
            </a:br>
            <a:r>
              <a:rPr lang="en-US" sz="1200" dirty="0" err="1">
                <a:solidFill>
                  <a:srgbClr val="000000"/>
                </a:solidFill>
                <a:latin typeface="FC BARCELONA"/>
              </a:rPr>
              <a:t>Extensió</a:t>
            </a:r>
            <a:endParaRPr lang="en-US" sz="1200" dirty="0">
              <a:solidFill>
                <a:srgbClr val="000000"/>
              </a:solidFill>
              <a:latin typeface="FC BARCELONA"/>
            </a:endParaRP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A2970199-E99E-BA6D-CF8B-8A1F59F85C2D}"/>
              </a:ext>
            </a:extLst>
          </p:cNvPr>
          <p:cNvSpPr txBox="1"/>
          <p:nvPr/>
        </p:nvSpPr>
        <p:spPr>
          <a:xfrm>
            <a:off x="2143840" y="1929115"/>
            <a:ext cx="1010386" cy="843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en-US" sz="1200" dirty="0" err="1">
                <a:solidFill>
                  <a:srgbClr val="000000"/>
                </a:solidFill>
                <a:latin typeface="FC BARCELONA Bold"/>
              </a:rPr>
              <a:t>Detecció</a:t>
            </a:r>
            <a:endParaRPr lang="en-US" sz="1200" dirty="0">
              <a:solidFill>
                <a:srgbClr val="000000"/>
              </a:solidFill>
              <a:latin typeface="FC BARCELONA Bold"/>
            </a:endParaRPr>
          </a:p>
          <a:p>
            <a:pPr algn="ctr"/>
            <a:r>
              <a:rPr lang="en-US" sz="1200" dirty="0" err="1">
                <a:solidFill>
                  <a:srgbClr val="000000"/>
                </a:solidFill>
                <a:latin typeface="FC BARCELONA"/>
              </a:rPr>
              <a:t>Indicadors</a:t>
            </a:r>
            <a:br>
              <a:rPr lang="en-US" sz="1200" dirty="0">
                <a:solidFill>
                  <a:srgbClr val="000000"/>
                </a:solidFill>
                <a:latin typeface="FC BARCELONA"/>
              </a:rPr>
            </a:br>
            <a:r>
              <a:rPr lang="en-US" sz="1200" dirty="0">
                <a:solidFill>
                  <a:srgbClr val="000000"/>
                </a:solidFill>
                <a:latin typeface="FC BARCELONA"/>
              </a:rPr>
              <a:t>Factors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26B868C4-8ADE-AA82-D66B-209044A064B6}"/>
              </a:ext>
            </a:extLst>
          </p:cNvPr>
          <p:cNvSpPr txBox="1"/>
          <p:nvPr/>
        </p:nvSpPr>
        <p:spPr>
          <a:xfrm>
            <a:off x="3336220" y="1937628"/>
            <a:ext cx="1010386" cy="843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en-US" sz="1200" dirty="0" err="1">
                <a:solidFill>
                  <a:srgbClr val="000000"/>
                </a:solidFill>
                <a:latin typeface="FC BARCELONA Bold"/>
              </a:rPr>
              <a:t>Revelació</a:t>
            </a:r>
            <a:endParaRPr lang="en-US" sz="1200" dirty="0">
              <a:solidFill>
                <a:srgbClr val="000000"/>
              </a:solidFill>
              <a:latin typeface="FC BARCELONA Bold"/>
            </a:endParaRPr>
          </a:p>
          <a:p>
            <a:pPr algn="ctr"/>
            <a:r>
              <a:rPr lang="en-US" sz="1200" dirty="0" err="1">
                <a:solidFill>
                  <a:srgbClr val="000000"/>
                </a:solidFill>
                <a:latin typeface="FC BARCELONA"/>
              </a:rPr>
              <a:t>Reaccions</a:t>
            </a:r>
            <a:br>
              <a:rPr lang="en-US" sz="1200" dirty="0">
                <a:solidFill>
                  <a:srgbClr val="000000"/>
                </a:solidFill>
                <a:latin typeface="FC BARCELONA"/>
              </a:rPr>
            </a:br>
            <a:r>
              <a:rPr lang="en-US" sz="1200" dirty="0" err="1">
                <a:solidFill>
                  <a:srgbClr val="000000"/>
                </a:solidFill>
                <a:latin typeface="FC BARCELONA"/>
              </a:rPr>
              <a:t>Respostes</a:t>
            </a:r>
            <a:endParaRPr lang="en-US" sz="1200" dirty="0">
              <a:solidFill>
                <a:srgbClr val="000000"/>
              </a:solidFill>
              <a:latin typeface="FC BARCELONA"/>
            </a:endParaRPr>
          </a:p>
        </p:txBody>
      </p:sp>
      <p:sp>
        <p:nvSpPr>
          <p:cNvPr id="43" name="TextBox 11">
            <a:extLst>
              <a:ext uri="{FF2B5EF4-FFF2-40B4-BE49-F238E27FC236}">
                <a16:creationId xmlns:a16="http://schemas.microsoft.com/office/drawing/2014/main" id="{821698BF-0B1C-73EA-3312-1E2702BB693A}"/>
              </a:ext>
            </a:extLst>
          </p:cNvPr>
          <p:cNvSpPr txBox="1"/>
          <p:nvPr/>
        </p:nvSpPr>
        <p:spPr>
          <a:xfrm>
            <a:off x="4599517" y="1937628"/>
            <a:ext cx="1010386" cy="843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en-US" sz="1200" dirty="0">
                <a:solidFill>
                  <a:srgbClr val="000000"/>
                </a:solidFill>
                <a:latin typeface="FC BARCELONA Bold"/>
              </a:rPr>
              <a:t>Marc Legal</a:t>
            </a:r>
          </a:p>
          <a:p>
            <a:pPr algn="ctr"/>
            <a:r>
              <a:rPr lang="en-US" sz="1200" dirty="0" err="1">
                <a:solidFill>
                  <a:srgbClr val="000000"/>
                </a:solidFill>
                <a:latin typeface="FC BARCELONA"/>
              </a:rPr>
              <a:t>Accions</a:t>
            </a:r>
            <a:br>
              <a:rPr lang="en-US" sz="1200" dirty="0">
                <a:solidFill>
                  <a:srgbClr val="000000"/>
                </a:solidFill>
                <a:latin typeface="FC BARCELONA"/>
              </a:rPr>
            </a:br>
            <a:r>
              <a:rPr lang="en-US" sz="1200" dirty="0">
                <a:solidFill>
                  <a:srgbClr val="000000"/>
                </a:solidFill>
                <a:latin typeface="FC BARCELONA"/>
              </a:rPr>
              <a:t>LOPIVI</a:t>
            </a:r>
          </a:p>
        </p:txBody>
      </p:sp>
      <p:sp>
        <p:nvSpPr>
          <p:cNvPr id="44" name="TextBox 11">
            <a:extLst>
              <a:ext uri="{FF2B5EF4-FFF2-40B4-BE49-F238E27FC236}">
                <a16:creationId xmlns:a16="http://schemas.microsoft.com/office/drawing/2014/main" id="{E0903436-9E82-2EDC-7533-886B5D86500F}"/>
              </a:ext>
            </a:extLst>
          </p:cNvPr>
          <p:cNvSpPr txBox="1"/>
          <p:nvPr/>
        </p:nvSpPr>
        <p:spPr>
          <a:xfrm>
            <a:off x="5815937" y="1914904"/>
            <a:ext cx="1010386" cy="843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en-US" sz="1200" dirty="0" err="1">
                <a:solidFill>
                  <a:srgbClr val="000000"/>
                </a:solidFill>
                <a:latin typeface="FC BARCELONA Bold"/>
              </a:rPr>
              <a:t>Notificació</a:t>
            </a:r>
            <a:endParaRPr lang="en-US" sz="1200" dirty="0">
              <a:solidFill>
                <a:srgbClr val="000000"/>
              </a:solidFill>
              <a:latin typeface="FC BARCELONA Bold"/>
            </a:endParaRP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FC BARCELONA"/>
              </a:rPr>
              <a:t>Protocols</a:t>
            </a:r>
            <a:br>
              <a:rPr lang="en-US" sz="1200" dirty="0">
                <a:solidFill>
                  <a:srgbClr val="000000"/>
                </a:solidFill>
                <a:latin typeface="FC BARCELONA"/>
              </a:rPr>
            </a:br>
            <a:r>
              <a:rPr lang="en-US" sz="1200" dirty="0">
                <a:solidFill>
                  <a:srgbClr val="000000"/>
                </a:solidFill>
                <a:latin typeface="FC BARCELONA"/>
              </a:rPr>
              <a:t>Circuits</a:t>
            </a:r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2A768AAB-A315-C228-0A39-0EB19B8652EE}"/>
              </a:ext>
            </a:extLst>
          </p:cNvPr>
          <p:cNvSpPr txBox="1"/>
          <p:nvPr/>
        </p:nvSpPr>
        <p:spPr>
          <a:xfrm>
            <a:off x="7022218" y="1937628"/>
            <a:ext cx="1010386" cy="843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en-US" sz="1200" dirty="0">
                <a:solidFill>
                  <a:srgbClr val="000000"/>
                </a:solidFill>
                <a:latin typeface="FC BARCELONA Bold"/>
              </a:rPr>
              <a:t>Suport</a:t>
            </a:r>
          </a:p>
          <a:p>
            <a:pPr algn="ctr"/>
            <a:r>
              <a:rPr lang="en-US" sz="1200" dirty="0" err="1">
                <a:solidFill>
                  <a:srgbClr val="000000"/>
                </a:solidFill>
                <a:latin typeface="FC BARCELONA"/>
              </a:rPr>
              <a:t>Estratègies</a:t>
            </a:r>
            <a:r>
              <a:rPr lang="en-US" sz="1200" dirty="0">
                <a:solidFill>
                  <a:srgbClr val="000000"/>
                </a:solidFill>
                <a:latin typeface="FC BARCELONA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C BARCELONA"/>
              </a:rPr>
              <a:t>Quotidianes</a:t>
            </a:r>
            <a:endParaRPr lang="en-US" sz="1200" dirty="0">
              <a:solidFill>
                <a:srgbClr val="000000"/>
              </a:solidFill>
              <a:latin typeface="FC BARCELONA"/>
            </a:endParaRPr>
          </a:p>
        </p:txBody>
      </p:sp>
      <p:sp>
        <p:nvSpPr>
          <p:cNvPr id="48" name="QuadreDeText 47">
            <a:extLst>
              <a:ext uri="{FF2B5EF4-FFF2-40B4-BE49-F238E27FC236}">
                <a16:creationId xmlns:a16="http://schemas.microsoft.com/office/drawing/2014/main" id="{14693898-B4AC-984B-50BF-58A412C63FE3}"/>
              </a:ext>
            </a:extLst>
          </p:cNvPr>
          <p:cNvSpPr txBox="1"/>
          <p:nvPr/>
        </p:nvSpPr>
        <p:spPr>
          <a:xfrm>
            <a:off x="3477233" y="3714828"/>
            <a:ext cx="329802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100" dirty="0">
                <a:latin typeface="FC BARCELONA" panose="00000500000000000000" pitchFamily="2" charset="0"/>
              </a:rPr>
              <a:t>Formació en Línia asíncrona per acompanyar l’acció de la vostra persona COCOBE. Contingut alineat amb el darrer document </a:t>
            </a:r>
            <a:r>
              <a:rPr lang="ca-ES" sz="1100" i="1" dirty="0">
                <a:latin typeface="FC BARCELONA" panose="00000500000000000000" pitchFamily="2" charset="0"/>
              </a:rPr>
              <a:t>Protocol d’actuació davant de qualsevol tipus de violència en l’àmbit educatiu </a:t>
            </a:r>
            <a:r>
              <a:rPr lang="ca-ES" sz="1100" dirty="0">
                <a:latin typeface="FC BARCELONA" panose="00000500000000000000" pitchFamily="2" charset="0"/>
              </a:rPr>
              <a:t>del Dept. d’Ensenyament.</a:t>
            </a:r>
          </a:p>
        </p:txBody>
      </p:sp>
      <p:sp>
        <p:nvSpPr>
          <p:cNvPr id="52" name="Freeform 13">
            <a:extLst>
              <a:ext uri="{FF2B5EF4-FFF2-40B4-BE49-F238E27FC236}">
                <a16:creationId xmlns:a16="http://schemas.microsoft.com/office/drawing/2014/main" id="{42A66DA6-2D4B-4008-1E10-F5D2B665CE32}"/>
              </a:ext>
            </a:extLst>
          </p:cNvPr>
          <p:cNvSpPr/>
          <p:nvPr/>
        </p:nvSpPr>
        <p:spPr>
          <a:xfrm>
            <a:off x="539552" y="3665826"/>
            <a:ext cx="368313" cy="379492"/>
          </a:xfrm>
          <a:custGeom>
            <a:avLst/>
            <a:gdLst/>
            <a:ahLst/>
            <a:cxnLst/>
            <a:rect l="l" t="t" r="r" b="b"/>
            <a:pathLst>
              <a:path w="1323663" h="1323663">
                <a:moveTo>
                  <a:pt x="0" y="0"/>
                </a:moveTo>
                <a:lnTo>
                  <a:pt x="1323663" y="0"/>
                </a:lnTo>
                <a:lnTo>
                  <a:pt x="1323663" y="1323663"/>
                </a:lnTo>
                <a:lnTo>
                  <a:pt x="0" y="13236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FC06AEA2-D01E-F8B9-C8E7-DE12CC9F0E83}"/>
              </a:ext>
            </a:extLst>
          </p:cNvPr>
          <p:cNvSpPr/>
          <p:nvPr/>
        </p:nvSpPr>
        <p:spPr>
          <a:xfrm>
            <a:off x="971600" y="3640631"/>
            <a:ext cx="504057" cy="446462"/>
          </a:xfrm>
          <a:custGeom>
            <a:avLst/>
            <a:gdLst/>
            <a:ahLst/>
            <a:cxnLst/>
            <a:rect l="l" t="t" r="r" b="b"/>
            <a:pathLst>
              <a:path w="1642010" h="1642010">
                <a:moveTo>
                  <a:pt x="0" y="0"/>
                </a:moveTo>
                <a:lnTo>
                  <a:pt x="1642010" y="0"/>
                </a:lnTo>
                <a:lnTo>
                  <a:pt x="1642010" y="1642010"/>
                </a:lnTo>
                <a:lnTo>
                  <a:pt x="0" y="16420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pic>
        <p:nvPicPr>
          <p:cNvPr id="2" name="Fundacio BARCA + 25 ANYS H RGB-04.png" descr="Fundacio BARCA + 25 ANYS H RGB-04.png">
            <a:extLst>
              <a:ext uri="{FF2B5EF4-FFF2-40B4-BE49-F238E27FC236}">
                <a16:creationId xmlns:a16="http://schemas.microsoft.com/office/drawing/2014/main" id="{D5836A26-C133-2DB1-19D7-C58A128F039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" r="33213"/>
          <a:stretch/>
        </p:blipFill>
        <p:spPr>
          <a:xfrm>
            <a:off x="280080" y="106900"/>
            <a:ext cx="582676" cy="291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tge 3" descr="Imatge que conté text&#10;&#10;Descripció generada automàticament">
            <a:extLst>
              <a:ext uri="{FF2B5EF4-FFF2-40B4-BE49-F238E27FC236}">
                <a16:creationId xmlns:a16="http://schemas.microsoft.com/office/drawing/2014/main" id="{908EA7AE-A773-5DC1-A34C-7B3D9E0AB3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4" y="147406"/>
            <a:ext cx="582676" cy="1953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tge 13" descr="Imatge que conté Cara humana, persona, roba, dona&#10;&#10;Descripció generada automàticament">
            <a:extLst>
              <a:ext uri="{FF2B5EF4-FFF2-40B4-BE49-F238E27FC236}">
                <a16:creationId xmlns:a16="http://schemas.microsoft.com/office/drawing/2014/main" id="{C194201E-4A3F-D824-73B5-3E64435A8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16391" r="62" b="11727"/>
          <a:stretch/>
        </p:blipFill>
        <p:spPr>
          <a:xfrm>
            <a:off x="0" y="7571"/>
            <a:ext cx="9144000" cy="515979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621955"/>
            <a:ext cx="57935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EL RECORREGUT DELS I LES ALUMNES</a:t>
            </a:r>
            <a:endParaRPr sz="3200" dirty="0">
              <a:solidFill>
                <a:schemeClr val="tx1"/>
              </a:solidFill>
              <a:latin typeface="FC BARCELONA CONDENSED ExBold" panose="020B0906050902050204" pitchFamily="34" charset="0"/>
              <a:cs typeface="FCBARCELONACONDENSED-Heav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EE7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96DCE681-E75F-B9E3-357F-28894870C051}"/>
              </a:ext>
            </a:extLst>
          </p:cNvPr>
          <p:cNvSpPr/>
          <p:nvPr/>
        </p:nvSpPr>
        <p:spPr>
          <a:xfrm>
            <a:off x="8964003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154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Gràfic 10" descr="Checklist outline">
            <a:extLst>
              <a:ext uri="{FF2B5EF4-FFF2-40B4-BE49-F238E27FC236}">
                <a16:creationId xmlns:a16="http://schemas.microsoft.com/office/drawing/2014/main" id="{DD54B7E7-FB78-781C-924B-142BACBF0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6245" y="929876"/>
            <a:ext cx="683808" cy="683808"/>
          </a:xfrm>
          <a:prstGeom prst="rect">
            <a:avLst/>
          </a:prstGeom>
        </p:spPr>
      </p:pic>
      <p:pic>
        <p:nvPicPr>
          <p:cNvPr id="13" name="Gràfic 12" descr="Heart with solid fill">
            <a:extLst>
              <a:ext uri="{FF2B5EF4-FFF2-40B4-BE49-F238E27FC236}">
                <a16:creationId xmlns:a16="http://schemas.microsoft.com/office/drawing/2014/main" id="{A8063CEC-BBCA-3160-1336-836E47AD5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29015" y="2008889"/>
            <a:ext cx="683808" cy="683808"/>
          </a:xfrm>
          <a:prstGeom prst="rect">
            <a:avLst/>
          </a:prstGeom>
        </p:spPr>
      </p:pic>
      <p:pic>
        <p:nvPicPr>
          <p:cNvPr id="15" name="Gràfic 14" descr="Magnifying glass with solid fill">
            <a:extLst>
              <a:ext uri="{FF2B5EF4-FFF2-40B4-BE49-F238E27FC236}">
                <a16:creationId xmlns:a16="http://schemas.microsoft.com/office/drawing/2014/main" id="{35363CDB-9690-2155-64EF-A2878DF131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17018" y="2725053"/>
            <a:ext cx="683808" cy="683808"/>
          </a:xfrm>
          <a:prstGeom prst="rect">
            <a:avLst/>
          </a:prstGeom>
        </p:spPr>
      </p:pic>
      <p:pic>
        <p:nvPicPr>
          <p:cNvPr id="17" name="Gràfic 16" descr="Users with solid fill">
            <a:extLst>
              <a:ext uri="{FF2B5EF4-FFF2-40B4-BE49-F238E27FC236}">
                <a16:creationId xmlns:a16="http://schemas.microsoft.com/office/drawing/2014/main" id="{0001E3AA-71E4-424A-EA81-A72FB6346F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02677" y="3525176"/>
            <a:ext cx="683809" cy="683809"/>
          </a:xfrm>
          <a:prstGeom prst="rect">
            <a:avLst/>
          </a:prstGeom>
        </p:spPr>
      </p:pic>
      <p:pic>
        <p:nvPicPr>
          <p:cNvPr id="19" name="Gràfic 18" descr="Storytelling with solid fill">
            <a:extLst>
              <a:ext uri="{FF2B5EF4-FFF2-40B4-BE49-F238E27FC236}">
                <a16:creationId xmlns:a16="http://schemas.microsoft.com/office/drawing/2014/main" id="{1CF02A0D-ED86-D111-1EB2-4E0FE59B1D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02498" y="3882028"/>
            <a:ext cx="817658" cy="817658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2DC49F10-4A16-D258-B767-533051757653}"/>
              </a:ext>
            </a:extLst>
          </p:cNvPr>
          <p:cNvSpPr txBox="1"/>
          <p:nvPr/>
        </p:nvSpPr>
        <p:spPr>
          <a:xfrm>
            <a:off x="3845155" y="4212370"/>
            <a:ext cx="1330263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400" kern="1200" dirty="0">
                <a:latin typeface="FC BARCELONA CONDENSED" panose="00000500000000000000" pitchFamily="2" charset="0"/>
              </a:rPr>
              <a:t>Drets dels Infants i LOPIVI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B83D028E-13D3-BB1D-EF39-C76A8FC2D395}"/>
              </a:ext>
            </a:extLst>
          </p:cNvPr>
          <p:cNvSpPr txBox="1"/>
          <p:nvPr/>
        </p:nvSpPr>
        <p:spPr>
          <a:xfrm>
            <a:off x="5584287" y="3833006"/>
            <a:ext cx="266855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400" kern="1200" dirty="0">
                <a:latin typeface="FC BARCELONA CONDENSED" panose="00000500000000000000" pitchFamily="2" charset="0"/>
                <a:ea typeface="+mn-ea"/>
                <a:cs typeface="+mn-cs"/>
              </a:rPr>
              <a:t>El benestar, </a:t>
            </a:r>
            <a:r>
              <a:rPr lang="ca-ES" sz="1400" dirty="0">
                <a:latin typeface="FC BARCELONA CONDENSED" panose="00000500000000000000" pitchFamily="2" charset="0"/>
              </a:rPr>
              <a:t>r</a:t>
            </a:r>
            <a:r>
              <a:rPr lang="ca-ES" sz="1400" kern="1200" dirty="0">
                <a:latin typeface="FC BARCELONA CONDENSED" panose="00000500000000000000" pitchFamily="2" charset="0"/>
                <a:ea typeface="+mn-ea"/>
                <a:cs typeface="+mn-cs"/>
              </a:rPr>
              <a:t>esponsabilitat de tothom</a:t>
            </a: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0D85DFC4-6433-ECB7-9A9B-3D5715F0C448}"/>
              </a:ext>
            </a:extLst>
          </p:cNvPr>
          <p:cNvSpPr txBox="1"/>
          <p:nvPr/>
        </p:nvSpPr>
        <p:spPr>
          <a:xfrm>
            <a:off x="6301307" y="3000316"/>
            <a:ext cx="196287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400" dirty="0">
                <a:latin typeface="FC BARCELONA CONDENSED" panose="00000500000000000000" pitchFamily="2" charset="0"/>
              </a:rPr>
              <a:t>Situacions</a:t>
            </a:r>
            <a:br>
              <a:rPr lang="ca-ES" sz="1400" dirty="0">
                <a:latin typeface="FC BARCELONA CONDENSED" panose="00000500000000000000" pitchFamily="2" charset="0"/>
              </a:rPr>
            </a:br>
            <a:r>
              <a:rPr lang="ca-ES" sz="1400" dirty="0">
                <a:latin typeface="FC BARCELONA CONDENSED" panose="00000500000000000000" pitchFamily="2" charset="0"/>
              </a:rPr>
              <a:t>potencialment violentes</a:t>
            </a: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31638FF1-6128-9F27-6D20-C073ECB54C06}"/>
              </a:ext>
            </a:extLst>
          </p:cNvPr>
          <p:cNvSpPr txBox="1"/>
          <p:nvPr/>
        </p:nvSpPr>
        <p:spPr>
          <a:xfrm>
            <a:off x="7012329" y="2105416"/>
            <a:ext cx="124051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400" dirty="0">
                <a:latin typeface="FC BARCELONA CONDENSED" panose="00000500000000000000" pitchFamily="2" charset="0"/>
              </a:rPr>
              <a:t>Estratègies </a:t>
            </a:r>
            <a:br>
              <a:rPr lang="ca-ES" sz="1400" dirty="0">
                <a:latin typeface="FC BARCELONA CONDENSED" panose="00000500000000000000" pitchFamily="2" charset="0"/>
              </a:rPr>
            </a:br>
            <a:r>
              <a:rPr lang="ca-ES" sz="1400" dirty="0">
                <a:latin typeface="FC BARCELONA CONDENSED" panose="00000500000000000000" pitchFamily="2" charset="0"/>
              </a:rPr>
              <a:t>d’auto-protecció</a:t>
            </a:r>
          </a:p>
        </p:txBody>
      </p:sp>
      <p:grpSp>
        <p:nvGrpSpPr>
          <p:cNvPr id="22" name="Agrupa 21">
            <a:extLst>
              <a:ext uri="{FF2B5EF4-FFF2-40B4-BE49-F238E27FC236}">
                <a16:creationId xmlns:a16="http://schemas.microsoft.com/office/drawing/2014/main" id="{50149DDD-C738-C19C-2BB7-6448EF42FCB4}"/>
              </a:ext>
            </a:extLst>
          </p:cNvPr>
          <p:cNvGrpSpPr/>
          <p:nvPr/>
        </p:nvGrpSpPr>
        <p:grpSpPr>
          <a:xfrm>
            <a:off x="7236296" y="1099365"/>
            <a:ext cx="1406214" cy="399125"/>
            <a:chOff x="5112630" y="1146044"/>
            <a:chExt cx="1580342" cy="403119"/>
          </a:xfrm>
        </p:grpSpPr>
        <p:sp>
          <p:nvSpPr>
            <p:cNvPr id="23" name="Rectangle: cantonades arrodonides 22">
              <a:extLst>
                <a:ext uri="{FF2B5EF4-FFF2-40B4-BE49-F238E27FC236}">
                  <a16:creationId xmlns:a16="http://schemas.microsoft.com/office/drawing/2014/main" id="{29E8F40E-4421-1A64-267C-5262EC24059C}"/>
                </a:ext>
              </a:extLst>
            </p:cNvPr>
            <p:cNvSpPr/>
            <p:nvPr/>
          </p:nvSpPr>
          <p:spPr>
            <a:xfrm>
              <a:off x="5112630" y="1146044"/>
              <a:ext cx="1580342" cy="403119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a-ES"/>
            </a:p>
          </p:txBody>
        </p:sp>
        <p:sp>
          <p:nvSpPr>
            <p:cNvPr id="24" name="Rectangle: cantonades arrodonides 4">
              <a:extLst>
                <a:ext uri="{FF2B5EF4-FFF2-40B4-BE49-F238E27FC236}">
                  <a16:creationId xmlns:a16="http://schemas.microsoft.com/office/drawing/2014/main" id="{4E310667-55C2-68E3-2859-3968DFB50DB5}"/>
                </a:ext>
              </a:extLst>
            </p:cNvPr>
            <p:cNvSpPr txBox="1"/>
            <p:nvPr/>
          </p:nvSpPr>
          <p:spPr>
            <a:xfrm>
              <a:off x="5133319" y="1146044"/>
              <a:ext cx="1538964" cy="382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4506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a-ES" sz="1400" kern="1200" dirty="0">
                  <a:solidFill>
                    <a:prstClr val="white"/>
                  </a:solidFill>
                  <a:latin typeface="FC BARCELONA CONDENSED" panose="00000500000000000000" pitchFamily="2" charset="0"/>
                  <a:ea typeface="+mn-ea"/>
                  <a:cs typeface="+mn-cs"/>
                </a:rPr>
                <a:t>Resum/</a:t>
              </a:r>
              <a:br>
                <a:rPr lang="ca-ES" sz="1400" kern="1200" dirty="0">
                  <a:solidFill>
                    <a:prstClr val="white"/>
                  </a:solidFill>
                  <a:latin typeface="FC BARCELONA CONDENSED" panose="00000500000000000000" pitchFamily="2" charset="0"/>
                  <a:ea typeface="+mn-ea"/>
                  <a:cs typeface="+mn-cs"/>
                </a:rPr>
              </a:br>
              <a:r>
                <a:rPr lang="ca-ES" sz="1400" kern="1200" dirty="0">
                  <a:solidFill>
                    <a:prstClr val="white"/>
                  </a:solidFill>
                  <a:latin typeface="FC BARCELONA CONDENSED" panose="00000500000000000000" pitchFamily="2" charset="0"/>
                  <a:ea typeface="+mn-ea"/>
                  <a:cs typeface="+mn-cs"/>
                </a:rPr>
                <a:t>Recordatori </a:t>
              </a:r>
            </a:p>
          </p:txBody>
        </p:sp>
      </p:grpSp>
      <p:grpSp>
        <p:nvGrpSpPr>
          <p:cNvPr id="29" name="Agrupa 28">
            <a:extLst>
              <a:ext uri="{FF2B5EF4-FFF2-40B4-BE49-F238E27FC236}">
                <a16:creationId xmlns:a16="http://schemas.microsoft.com/office/drawing/2014/main" id="{CF80E0D3-2880-C929-13DB-40F88ECE92A8}"/>
              </a:ext>
            </a:extLst>
          </p:cNvPr>
          <p:cNvGrpSpPr/>
          <p:nvPr/>
        </p:nvGrpSpPr>
        <p:grpSpPr>
          <a:xfrm flipV="1">
            <a:off x="3881076" y="1613683"/>
            <a:ext cx="2668556" cy="2560430"/>
            <a:chOff x="5567532" y="1569744"/>
            <a:chExt cx="926248" cy="1037590"/>
          </a:xfrm>
        </p:grpSpPr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08557C1F-5D21-3955-7ABE-49B6B8C96B17}"/>
                </a:ext>
              </a:extLst>
            </p:cNvPr>
            <p:cNvSpPr/>
            <p:nvPr/>
          </p:nvSpPr>
          <p:spPr>
            <a:xfrm>
              <a:off x="5567532" y="1569744"/>
              <a:ext cx="898525" cy="1037590"/>
            </a:xfrm>
            <a:custGeom>
              <a:avLst/>
              <a:gdLst/>
              <a:ahLst/>
              <a:cxnLst/>
              <a:rect l="l" t="t" r="r" b="b"/>
              <a:pathLst>
                <a:path w="898525" h="1037589">
                  <a:moveTo>
                    <a:pt x="898525" y="1037323"/>
                  </a:moveTo>
                  <a:lnTo>
                    <a:pt x="880465" y="989544"/>
                  </a:lnTo>
                  <a:lnTo>
                    <a:pt x="861216" y="942437"/>
                  </a:lnTo>
                  <a:lnTo>
                    <a:pt x="840796" y="896016"/>
                  </a:lnTo>
                  <a:lnTo>
                    <a:pt x="819221" y="850295"/>
                  </a:lnTo>
                  <a:lnTo>
                    <a:pt x="796508" y="805288"/>
                  </a:lnTo>
                  <a:lnTo>
                    <a:pt x="772676" y="761009"/>
                  </a:lnTo>
                  <a:lnTo>
                    <a:pt x="747741" y="717473"/>
                  </a:lnTo>
                  <a:lnTo>
                    <a:pt x="721721" y="674694"/>
                  </a:lnTo>
                  <a:lnTo>
                    <a:pt x="694632" y="632686"/>
                  </a:lnTo>
                  <a:lnTo>
                    <a:pt x="666493" y="591464"/>
                  </a:lnTo>
                  <a:lnTo>
                    <a:pt x="637320" y="551041"/>
                  </a:lnTo>
                  <a:lnTo>
                    <a:pt x="607131" y="511432"/>
                  </a:lnTo>
                  <a:lnTo>
                    <a:pt x="575943" y="472651"/>
                  </a:lnTo>
                  <a:lnTo>
                    <a:pt x="543774" y="434713"/>
                  </a:lnTo>
                  <a:lnTo>
                    <a:pt x="510640" y="397631"/>
                  </a:lnTo>
                  <a:lnTo>
                    <a:pt x="476559" y="361420"/>
                  </a:lnTo>
                  <a:lnTo>
                    <a:pt x="441547" y="326094"/>
                  </a:lnTo>
                  <a:lnTo>
                    <a:pt x="405624" y="291667"/>
                  </a:lnTo>
                  <a:lnTo>
                    <a:pt x="368805" y="258154"/>
                  </a:lnTo>
                  <a:lnTo>
                    <a:pt x="331108" y="225569"/>
                  </a:lnTo>
                  <a:lnTo>
                    <a:pt x="292551" y="193926"/>
                  </a:lnTo>
                  <a:lnTo>
                    <a:pt x="253150" y="163240"/>
                  </a:lnTo>
                  <a:lnTo>
                    <a:pt x="212922" y="133523"/>
                  </a:lnTo>
                  <a:lnTo>
                    <a:pt x="171886" y="104792"/>
                  </a:lnTo>
                  <a:lnTo>
                    <a:pt x="130059" y="77060"/>
                  </a:lnTo>
                  <a:lnTo>
                    <a:pt x="87457" y="50341"/>
                  </a:lnTo>
                  <a:lnTo>
                    <a:pt x="44098" y="2464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E731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541BAB43-6022-A356-EC88-28DE44421F58}"/>
                </a:ext>
              </a:extLst>
            </p:cNvPr>
            <p:cNvSpPr/>
            <p:nvPr/>
          </p:nvSpPr>
          <p:spPr>
            <a:xfrm>
              <a:off x="6404245" y="2543121"/>
              <a:ext cx="89535" cy="64135"/>
            </a:xfrm>
            <a:custGeom>
              <a:avLst/>
              <a:gdLst/>
              <a:ahLst/>
              <a:cxnLst/>
              <a:rect l="l" t="t" r="r" b="b"/>
              <a:pathLst>
                <a:path w="89535" h="64135">
                  <a:moveTo>
                    <a:pt x="88912" y="0"/>
                  </a:moveTo>
                  <a:lnTo>
                    <a:pt x="61810" y="63944"/>
                  </a:lnTo>
                  <a:lnTo>
                    <a:pt x="0" y="32270"/>
                  </a:lnTo>
                </a:path>
              </a:pathLst>
            </a:custGeom>
            <a:ln w="12700">
              <a:solidFill>
                <a:srgbClr val="EE7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29">
            <a:extLst>
              <a:ext uri="{FF2B5EF4-FFF2-40B4-BE49-F238E27FC236}">
                <a16:creationId xmlns:a16="http://schemas.microsoft.com/office/drawing/2014/main" id="{7379AE56-A972-E045-1D08-B7183ED9F5EE}"/>
              </a:ext>
            </a:extLst>
          </p:cNvPr>
          <p:cNvSpPr/>
          <p:nvPr/>
        </p:nvSpPr>
        <p:spPr>
          <a:xfrm>
            <a:off x="611560" y="3957152"/>
            <a:ext cx="650663" cy="324171"/>
          </a:xfrm>
          <a:custGeom>
            <a:avLst/>
            <a:gdLst/>
            <a:ahLst/>
            <a:cxnLst/>
            <a:rect l="l" t="t" r="r" b="b"/>
            <a:pathLst>
              <a:path w="534035" h="266064">
                <a:moveTo>
                  <a:pt x="85026" y="163944"/>
                </a:moveTo>
                <a:lnTo>
                  <a:pt x="80886" y="159804"/>
                </a:lnTo>
                <a:lnTo>
                  <a:pt x="70675" y="159804"/>
                </a:lnTo>
                <a:lnTo>
                  <a:pt x="66548" y="163944"/>
                </a:lnTo>
                <a:lnTo>
                  <a:pt x="66548" y="174155"/>
                </a:lnTo>
                <a:lnTo>
                  <a:pt x="70675" y="178295"/>
                </a:lnTo>
                <a:lnTo>
                  <a:pt x="80886" y="178295"/>
                </a:lnTo>
                <a:lnTo>
                  <a:pt x="85026" y="174155"/>
                </a:lnTo>
                <a:lnTo>
                  <a:pt x="85026" y="169049"/>
                </a:lnTo>
                <a:lnTo>
                  <a:pt x="85026" y="163944"/>
                </a:lnTo>
                <a:close/>
              </a:path>
              <a:path w="534035" h="266064">
                <a:moveTo>
                  <a:pt x="91071" y="146888"/>
                </a:moveTo>
                <a:lnTo>
                  <a:pt x="85572" y="141389"/>
                </a:lnTo>
                <a:lnTo>
                  <a:pt x="80835" y="139420"/>
                </a:lnTo>
                <a:lnTo>
                  <a:pt x="75780" y="139420"/>
                </a:lnTo>
                <a:lnTo>
                  <a:pt x="70739" y="139420"/>
                </a:lnTo>
                <a:lnTo>
                  <a:pt x="65989" y="141389"/>
                </a:lnTo>
                <a:lnTo>
                  <a:pt x="60490" y="146888"/>
                </a:lnTo>
                <a:lnTo>
                  <a:pt x="60490" y="150012"/>
                </a:lnTo>
                <a:lnTo>
                  <a:pt x="64350" y="153873"/>
                </a:lnTo>
                <a:lnTo>
                  <a:pt x="67475" y="153860"/>
                </a:lnTo>
                <a:lnTo>
                  <a:pt x="71107" y="150228"/>
                </a:lnTo>
                <a:lnTo>
                  <a:pt x="73367" y="149288"/>
                </a:lnTo>
                <a:lnTo>
                  <a:pt x="78193" y="149288"/>
                </a:lnTo>
                <a:lnTo>
                  <a:pt x="80454" y="150228"/>
                </a:lnTo>
                <a:lnTo>
                  <a:pt x="83134" y="152895"/>
                </a:lnTo>
                <a:lnTo>
                  <a:pt x="84391" y="153390"/>
                </a:lnTo>
                <a:lnTo>
                  <a:pt x="86918" y="153377"/>
                </a:lnTo>
                <a:lnTo>
                  <a:pt x="88188" y="152895"/>
                </a:lnTo>
                <a:lnTo>
                  <a:pt x="91071" y="150012"/>
                </a:lnTo>
                <a:lnTo>
                  <a:pt x="91071" y="146888"/>
                </a:lnTo>
                <a:close/>
              </a:path>
              <a:path w="534035" h="266064">
                <a:moveTo>
                  <a:pt x="145338" y="210223"/>
                </a:moveTo>
                <a:lnTo>
                  <a:pt x="141478" y="206362"/>
                </a:lnTo>
                <a:lnTo>
                  <a:pt x="138353" y="206362"/>
                </a:lnTo>
                <a:lnTo>
                  <a:pt x="136423" y="208292"/>
                </a:lnTo>
                <a:lnTo>
                  <a:pt x="133883" y="210832"/>
                </a:lnTo>
                <a:lnTo>
                  <a:pt x="130505" y="212229"/>
                </a:lnTo>
                <a:lnTo>
                  <a:pt x="123317" y="212229"/>
                </a:lnTo>
                <a:lnTo>
                  <a:pt x="119938" y="210832"/>
                </a:lnTo>
                <a:lnTo>
                  <a:pt x="115481" y="206362"/>
                </a:lnTo>
                <a:lnTo>
                  <a:pt x="112344" y="206362"/>
                </a:lnTo>
                <a:lnTo>
                  <a:pt x="108496" y="210223"/>
                </a:lnTo>
                <a:lnTo>
                  <a:pt x="108496" y="213347"/>
                </a:lnTo>
                <a:lnTo>
                  <a:pt x="114820" y="219684"/>
                </a:lnTo>
                <a:lnTo>
                  <a:pt x="120688" y="222110"/>
                </a:lnTo>
                <a:lnTo>
                  <a:pt x="133146" y="222110"/>
                </a:lnTo>
                <a:lnTo>
                  <a:pt x="139001" y="219684"/>
                </a:lnTo>
                <a:lnTo>
                  <a:pt x="145338" y="213347"/>
                </a:lnTo>
                <a:lnTo>
                  <a:pt x="145338" y="210223"/>
                </a:lnTo>
                <a:close/>
              </a:path>
              <a:path w="534035" h="266064">
                <a:moveTo>
                  <a:pt x="187274" y="163944"/>
                </a:moveTo>
                <a:lnTo>
                  <a:pt x="183134" y="159804"/>
                </a:lnTo>
                <a:lnTo>
                  <a:pt x="172923" y="159804"/>
                </a:lnTo>
                <a:lnTo>
                  <a:pt x="168795" y="163944"/>
                </a:lnTo>
                <a:lnTo>
                  <a:pt x="168795" y="174155"/>
                </a:lnTo>
                <a:lnTo>
                  <a:pt x="172923" y="178295"/>
                </a:lnTo>
                <a:lnTo>
                  <a:pt x="183134" y="178295"/>
                </a:lnTo>
                <a:lnTo>
                  <a:pt x="187274" y="174155"/>
                </a:lnTo>
                <a:lnTo>
                  <a:pt x="187274" y="169049"/>
                </a:lnTo>
                <a:lnTo>
                  <a:pt x="187274" y="163944"/>
                </a:lnTo>
                <a:close/>
              </a:path>
              <a:path w="534035" h="266064">
                <a:moveTo>
                  <a:pt x="256324" y="225983"/>
                </a:moveTo>
                <a:lnTo>
                  <a:pt x="252361" y="208559"/>
                </a:lnTo>
                <a:lnTo>
                  <a:pt x="246557" y="198158"/>
                </a:lnTo>
                <a:lnTo>
                  <a:pt x="246557" y="233730"/>
                </a:lnTo>
                <a:lnTo>
                  <a:pt x="245935" y="241693"/>
                </a:lnTo>
                <a:lnTo>
                  <a:pt x="244627" y="248780"/>
                </a:lnTo>
                <a:lnTo>
                  <a:pt x="238721" y="244475"/>
                </a:lnTo>
                <a:lnTo>
                  <a:pt x="232041" y="238429"/>
                </a:lnTo>
                <a:lnTo>
                  <a:pt x="225628" y="230657"/>
                </a:lnTo>
                <a:lnTo>
                  <a:pt x="220548" y="221234"/>
                </a:lnTo>
                <a:lnTo>
                  <a:pt x="218160" y="212369"/>
                </a:lnTo>
                <a:lnTo>
                  <a:pt x="217754" y="210883"/>
                </a:lnTo>
                <a:lnTo>
                  <a:pt x="217081" y="200837"/>
                </a:lnTo>
                <a:lnTo>
                  <a:pt x="217766" y="191846"/>
                </a:lnTo>
                <a:lnTo>
                  <a:pt x="219100" y="184696"/>
                </a:lnTo>
                <a:lnTo>
                  <a:pt x="224980" y="188976"/>
                </a:lnTo>
                <a:lnTo>
                  <a:pt x="245960" y="222554"/>
                </a:lnTo>
                <a:lnTo>
                  <a:pt x="246557" y="233730"/>
                </a:lnTo>
                <a:lnTo>
                  <a:pt x="246557" y="198158"/>
                </a:lnTo>
                <a:lnTo>
                  <a:pt x="245211" y="195745"/>
                </a:lnTo>
                <a:lnTo>
                  <a:pt x="236372" y="185750"/>
                </a:lnTo>
                <a:lnTo>
                  <a:pt x="235077" y="184696"/>
                </a:lnTo>
                <a:lnTo>
                  <a:pt x="227672" y="178587"/>
                </a:lnTo>
                <a:lnTo>
                  <a:pt x="221018" y="174244"/>
                </a:lnTo>
                <a:lnTo>
                  <a:pt x="228752" y="170789"/>
                </a:lnTo>
                <a:lnTo>
                  <a:pt x="234911" y="165125"/>
                </a:lnTo>
                <a:lnTo>
                  <a:pt x="235305" y="164414"/>
                </a:lnTo>
                <a:lnTo>
                  <a:pt x="238963" y="157734"/>
                </a:lnTo>
                <a:lnTo>
                  <a:pt x="240436" y="149148"/>
                </a:lnTo>
                <a:lnTo>
                  <a:pt x="240436" y="144449"/>
                </a:lnTo>
                <a:lnTo>
                  <a:pt x="240436" y="143891"/>
                </a:lnTo>
                <a:lnTo>
                  <a:pt x="238836" y="138772"/>
                </a:lnTo>
                <a:lnTo>
                  <a:pt x="235902" y="134493"/>
                </a:lnTo>
                <a:lnTo>
                  <a:pt x="237578" y="126746"/>
                </a:lnTo>
                <a:lnTo>
                  <a:pt x="238391" y="119253"/>
                </a:lnTo>
                <a:lnTo>
                  <a:pt x="238442" y="110832"/>
                </a:lnTo>
                <a:lnTo>
                  <a:pt x="230568" y="71945"/>
                </a:lnTo>
                <a:lnTo>
                  <a:pt x="230568" y="149123"/>
                </a:lnTo>
                <a:lnTo>
                  <a:pt x="230568" y="156273"/>
                </a:lnTo>
                <a:lnTo>
                  <a:pt x="225894" y="162318"/>
                </a:lnTo>
                <a:lnTo>
                  <a:pt x="219456" y="164414"/>
                </a:lnTo>
                <a:lnTo>
                  <a:pt x="219456" y="154025"/>
                </a:lnTo>
                <a:lnTo>
                  <a:pt x="222351" y="154571"/>
                </a:lnTo>
                <a:lnTo>
                  <a:pt x="224091" y="154851"/>
                </a:lnTo>
                <a:lnTo>
                  <a:pt x="224345" y="154863"/>
                </a:lnTo>
                <a:lnTo>
                  <a:pt x="226441" y="154851"/>
                </a:lnTo>
                <a:lnTo>
                  <a:pt x="227838" y="154025"/>
                </a:lnTo>
                <a:lnTo>
                  <a:pt x="228142" y="153847"/>
                </a:lnTo>
                <a:lnTo>
                  <a:pt x="230568" y="149123"/>
                </a:lnTo>
                <a:lnTo>
                  <a:pt x="230568" y="71945"/>
                </a:lnTo>
                <a:lnTo>
                  <a:pt x="229717" y="67729"/>
                </a:lnTo>
                <a:lnTo>
                  <a:pt x="228485" y="65913"/>
                </a:lnTo>
                <a:lnTo>
                  <a:pt x="228485" y="119405"/>
                </a:lnTo>
                <a:lnTo>
                  <a:pt x="227622" y="126746"/>
                </a:lnTo>
                <a:lnTo>
                  <a:pt x="225044" y="137515"/>
                </a:lnTo>
                <a:lnTo>
                  <a:pt x="221856" y="144449"/>
                </a:lnTo>
                <a:lnTo>
                  <a:pt x="209575" y="141097"/>
                </a:lnTo>
                <a:lnTo>
                  <a:pt x="209575" y="151676"/>
                </a:lnTo>
                <a:lnTo>
                  <a:pt x="209575" y="168071"/>
                </a:lnTo>
                <a:lnTo>
                  <a:pt x="208229" y="182829"/>
                </a:lnTo>
                <a:lnTo>
                  <a:pt x="189052" y="222110"/>
                </a:lnTo>
                <a:lnTo>
                  <a:pt x="145313" y="247650"/>
                </a:lnTo>
                <a:lnTo>
                  <a:pt x="128168" y="249491"/>
                </a:lnTo>
                <a:lnTo>
                  <a:pt x="111010" y="247650"/>
                </a:lnTo>
                <a:lnTo>
                  <a:pt x="67271" y="222110"/>
                </a:lnTo>
                <a:lnTo>
                  <a:pt x="48615" y="184696"/>
                </a:lnTo>
                <a:lnTo>
                  <a:pt x="46748" y="168071"/>
                </a:lnTo>
                <a:lnTo>
                  <a:pt x="46748" y="164414"/>
                </a:lnTo>
                <a:lnTo>
                  <a:pt x="46748" y="133870"/>
                </a:lnTo>
                <a:lnTo>
                  <a:pt x="46748" y="130886"/>
                </a:lnTo>
                <a:lnTo>
                  <a:pt x="50076" y="129197"/>
                </a:lnTo>
                <a:lnTo>
                  <a:pt x="53314" y="127228"/>
                </a:lnTo>
                <a:lnTo>
                  <a:pt x="76263" y="90157"/>
                </a:lnTo>
                <a:lnTo>
                  <a:pt x="79095" y="94170"/>
                </a:lnTo>
                <a:lnTo>
                  <a:pt x="113588" y="123101"/>
                </a:lnTo>
                <a:lnTo>
                  <a:pt x="143129" y="129870"/>
                </a:lnTo>
                <a:lnTo>
                  <a:pt x="144932" y="129870"/>
                </a:lnTo>
                <a:lnTo>
                  <a:pt x="146596" y="128892"/>
                </a:lnTo>
                <a:lnTo>
                  <a:pt x="148221" y="125920"/>
                </a:lnTo>
                <a:lnTo>
                  <a:pt x="148259" y="123799"/>
                </a:lnTo>
                <a:lnTo>
                  <a:pt x="145465" y="119405"/>
                </a:lnTo>
                <a:lnTo>
                  <a:pt x="141820" y="113677"/>
                </a:lnTo>
                <a:lnTo>
                  <a:pt x="140843" y="105460"/>
                </a:lnTo>
                <a:lnTo>
                  <a:pt x="140881" y="103251"/>
                </a:lnTo>
                <a:lnTo>
                  <a:pt x="141211" y="98069"/>
                </a:lnTo>
                <a:lnTo>
                  <a:pt x="144272" y="103327"/>
                </a:lnTo>
                <a:lnTo>
                  <a:pt x="148399" y="109512"/>
                </a:lnTo>
                <a:lnTo>
                  <a:pt x="153962" y="116001"/>
                </a:lnTo>
                <a:lnTo>
                  <a:pt x="163410" y="125806"/>
                </a:lnTo>
                <a:lnTo>
                  <a:pt x="175717" y="135686"/>
                </a:lnTo>
                <a:lnTo>
                  <a:pt x="184137" y="140614"/>
                </a:lnTo>
                <a:lnTo>
                  <a:pt x="178028" y="139420"/>
                </a:lnTo>
                <a:lnTo>
                  <a:pt x="170916" y="140804"/>
                </a:lnTo>
                <a:lnTo>
                  <a:pt x="164668" y="144945"/>
                </a:lnTo>
                <a:lnTo>
                  <a:pt x="162737" y="146875"/>
                </a:lnTo>
                <a:lnTo>
                  <a:pt x="162737" y="149999"/>
                </a:lnTo>
                <a:lnTo>
                  <a:pt x="166598" y="153860"/>
                </a:lnTo>
                <a:lnTo>
                  <a:pt x="169722" y="153860"/>
                </a:lnTo>
                <a:lnTo>
                  <a:pt x="175171" y="148412"/>
                </a:lnTo>
                <a:lnTo>
                  <a:pt x="180898" y="148412"/>
                </a:lnTo>
                <a:lnTo>
                  <a:pt x="185381" y="152895"/>
                </a:lnTo>
                <a:lnTo>
                  <a:pt x="186639" y="153377"/>
                </a:lnTo>
                <a:lnTo>
                  <a:pt x="189166" y="153377"/>
                </a:lnTo>
                <a:lnTo>
                  <a:pt x="190436" y="152895"/>
                </a:lnTo>
                <a:lnTo>
                  <a:pt x="193332" y="149999"/>
                </a:lnTo>
                <a:lnTo>
                  <a:pt x="193332" y="146875"/>
                </a:lnTo>
                <a:lnTo>
                  <a:pt x="191401" y="144945"/>
                </a:lnTo>
                <a:lnTo>
                  <a:pt x="190131" y="144119"/>
                </a:lnTo>
                <a:lnTo>
                  <a:pt x="191046" y="144640"/>
                </a:lnTo>
                <a:lnTo>
                  <a:pt x="209575" y="151676"/>
                </a:lnTo>
                <a:lnTo>
                  <a:pt x="209575" y="141097"/>
                </a:lnTo>
                <a:lnTo>
                  <a:pt x="204571" y="139725"/>
                </a:lnTo>
                <a:lnTo>
                  <a:pt x="188747" y="132372"/>
                </a:lnTo>
                <a:lnTo>
                  <a:pt x="174447" y="122415"/>
                </a:lnTo>
                <a:lnTo>
                  <a:pt x="161709" y="109867"/>
                </a:lnTo>
                <a:lnTo>
                  <a:pt x="153657" y="99326"/>
                </a:lnTo>
                <a:lnTo>
                  <a:pt x="152895" y="98069"/>
                </a:lnTo>
                <a:lnTo>
                  <a:pt x="148196" y="90322"/>
                </a:lnTo>
                <a:lnTo>
                  <a:pt x="145072" y="84023"/>
                </a:lnTo>
                <a:lnTo>
                  <a:pt x="144068" y="81597"/>
                </a:lnTo>
                <a:lnTo>
                  <a:pt x="143383" y="79692"/>
                </a:lnTo>
                <a:lnTo>
                  <a:pt x="141605" y="78409"/>
                </a:lnTo>
                <a:lnTo>
                  <a:pt x="131470" y="105460"/>
                </a:lnTo>
                <a:lnTo>
                  <a:pt x="134759" y="119405"/>
                </a:lnTo>
                <a:lnTo>
                  <a:pt x="124053" y="116801"/>
                </a:lnTo>
                <a:lnTo>
                  <a:pt x="88760" y="90157"/>
                </a:lnTo>
                <a:lnTo>
                  <a:pt x="76111" y="70497"/>
                </a:lnTo>
                <a:lnTo>
                  <a:pt x="73393" y="69380"/>
                </a:lnTo>
                <a:lnTo>
                  <a:pt x="69024" y="71120"/>
                </a:lnTo>
                <a:lnTo>
                  <a:pt x="67843" y="73025"/>
                </a:lnTo>
                <a:lnTo>
                  <a:pt x="67830" y="75057"/>
                </a:lnTo>
                <a:lnTo>
                  <a:pt x="64795" y="95072"/>
                </a:lnTo>
                <a:lnTo>
                  <a:pt x="39243" y="123139"/>
                </a:lnTo>
                <a:lnTo>
                  <a:pt x="39243" y="200837"/>
                </a:lnTo>
                <a:lnTo>
                  <a:pt x="24218" y="238467"/>
                </a:lnTo>
                <a:lnTo>
                  <a:pt x="11696" y="248767"/>
                </a:lnTo>
                <a:lnTo>
                  <a:pt x="10388" y="241693"/>
                </a:lnTo>
                <a:lnTo>
                  <a:pt x="9677" y="232613"/>
                </a:lnTo>
                <a:lnTo>
                  <a:pt x="10350" y="222554"/>
                </a:lnTo>
                <a:lnTo>
                  <a:pt x="31330" y="188976"/>
                </a:lnTo>
                <a:lnTo>
                  <a:pt x="37223" y="184696"/>
                </a:lnTo>
                <a:lnTo>
                  <a:pt x="38544" y="191846"/>
                </a:lnTo>
                <a:lnTo>
                  <a:pt x="39243" y="200837"/>
                </a:lnTo>
                <a:lnTo>
                  <a:pt x="39243" y="123139"/>
                </a:lnTo>
                <a:lnTo>
                  <a:pt x="36868" y="123710"/>
                </a:lnTo>
                <a:lnTo>
                  <a:pt x="36868" y="133870"/>
                </a:lnTo>
                <a:lnTo>
                  <a:pt x="36868" y="164414"/>
                </a:lnTo>
                <a:lnTo>
                  <a:pt x="30429" y="162318"/>
                </a:lnTo>
                <a:lnTo>
                  <a:pt x="25755" y="156273"/>
                </a:lnTo>
                <a:lnTo>
                  <a:pt x="25755" y="142024"/>
                </a:lnTo>
                <a:lnTo>
                  <a:pt x="30429" y="135966"/>
                </a:lnTo>
                <a:lnTo>
                  <a:pt x="36868" y="133870"/>
                </a:lnTo>
                <a:lnTo>
                  <a:pt x="36868" y="123710"/>
                </a:lnTo>
                <a:lnTo>
                  <a:pt x="31559" y="124968"/>
                </a:lnTo>
                <a:lnTo>
                  <a:pt x="27990" y="127228"/>
                </a:lnTo>
                <a:lnTo>
                  <a:pt x="27114" y="121831"/>
                </a:lnTo>
                <a:lnTo>
                  <a:pt x="26758" y="117602"/>
                </a:lnTo>
                <a:lnTo>
                  <a:pt x="26657" y="110832"/>
                </a:lnTo>
                <a:lnTo>
                  <a:pt x="34594" y="71577"/>
                </a:lnTo>
                <a:lnTo>
                  <a:pt x="56261" y="39484"/>
                </a:lnTo>
                <a:lnTo>
                  <a:pt x="88353" y="17818"/>
                </a:lnTo>
                <a:lnTo>
                  <a:pt x="127609" y="9880"/>
                </a:lnTo>
                <a:lnTo>
                  <a:pt x="166865" y="17818"/>
                </a:lnTo>
                <a:lnTo>
                  <a:pt x="198958" y="39484"/>
                </a:lnTo>
                <a:lnTo>
                  <a:pt x="220611" y="71577"/>
                </a:lnTo>
                <a:lnTo>
                  <a:pt x="228358" y="109867"/>
                </a:lnTo>
                <a:lnTo>
                  <a:pt x="228485" y="119405"/>
                </a:lnTo>
                <a:lnTo>
                  <a:pt x="228485" y="65913"/>
                </a:lnTo>
                <a:lnTo>
                  <a:pt x="205943" y="32499"/>
                </a:lnTo>
                <a:lnTo>
                  <a:pt x="172415" y="9880"/>
                </a:lnTo>
                <a:lnTo>
                  <a:pt x="170700" y="8724"/>
                </a:lnTo>
                <a:lnTo>
                  <a:pt x="127609" y="0"/>
                </a:lnTo>
                <a:lnTo>
                  <a:pt x="84505" y="8724"/>
                </a:lnTo>
                <a:lnTo>
                  <a:pt x="49276" y="32499"/>
                </a:lnTo>
                <a:lnTo>
                  <a:pt x="25501" y="67729"/>
                </a:lnTo>
                <a:lnTo>
                  <a:pt x="16776" y="110832"/>
                </a:lnTo>
                <a:lnTo>
                  <a:pt x="16789" y="119405"/>
                </a:lnTo>
                <a:lnTo>
                  <a:pt x="17741" y="127622"/>
                </a:lnTo>
                <a:lnTo>
                  <a:pt x="19583" y="135686"/>
                </a:lnTo>
                <a:lnTo>
                  <a:pt x="19481" y="135966"/>
                </a:lnTo>
                <a:lnTo>
                  <a:pt x="17246" y="139674"/>
                </a:lnTo>
                <a:lnTo>
                  <a:pt x="15989" y="143891"/>
                </a:lnTo>
                <a:lnTo>
                  <a:pt x="15887" y="149148"/>
                </a:lnTo>
                <a:lnTo>
                  <a:pt x="17348" y="157734"/>
                </a:lnTo>
                <a:lnTo>
                  <a:pt x="21412" y="165125"/>
                </a:lnTo>
                <a:lnTo>
                  <a:pt x="27559" y="170789"/>
                </a:lnTo>
                <a:lnTo>
                  <a:pt x="35306" y="174244"/>
                </a:lnTo>
                <a:lnTo>
                  <a:pt x="28638" y="178587"/>
                </a:lnTo>
                <a:lnTo>
                  <a:pt x="19951" y="185750"/>
                </a:lnTo>
                <a:lnTo>
                  <a:pt x="11099" y="195745"/>
                </a:lnTo>
                <a:lnTo>
                  <a:pt x="3962" y="208559"/>
                </a:lnTo>
                <a:lnTo>
                  <a:pt x="0" y="225983"/>
                </a:lnTo>
                <a:lnTo>
                  <a:pt x="393" y="241693"/>
                </a:lnTo>
                <a:lnTo>
                  <a:pt x="8077" y="261226"/>
                </a:lnTo>
                <a:lnTo>
                  <a:pt x="9448" y="261226"/>
                </a:lnTo>
                <a:lnTo>
                  <a:pt x="44958" y="224891"/>
                </a:lnTo>
                <a:lnTo>
                  <a:pt x="48336" y="212369"/>
                </a:lnTo>
                <a:lnTo>
                  <a:pt x="51562" y="218173"/>
                </a:lnTo>
                <a:lnTo>
                  <a:pt x="90741" y="251333"/>
                </a:lnTo>
                <a:lnTo>
                  <a:pt x="128168" y="259359"/>
                </a:lnTo>
                <a:lnTo>
                  <a:pt x="147396" y="257302"/>
                </a:lnTo>
                <a:lnTo>
                  <a:pt x="196443" y="228676"/>
                </a:lnTo>
                <a:lnTo>
                  <a:pt x="207987" y="212369"/>
                </a:lnTo>
                <a:lnTo>
                  <a:pt x="208635" y="216509"/>
                </a:lnTo>
                <a:lnTo>
                  <a:pt x="231508" y="251358"/>
                </a:lnTo>
                <a:lnTo>
                  <a:pt x="246875" y="261226"/>
                </a:lnTo>
                <a:lnTo>
                  <a:pt x="248246" y="261226"/>
                </a:lnTo>
                <a:lnTo>
                  <a:pt x="254571" y="248780"/>
                </a:lnTo>
                <a:lnTo>
                  <a:pt x="249593" y="248780"/>
                </a:lnTo>
                <a:lnTo>
                  <a:pt x="254571" y="248767"/>
                </a:lnTo>
                <a:lnTo>
                  <a:pt x="255930" y="241693"/>
                </a:lnTo>
                <a:lnTo>
                  <a:pt x="256324" y="225983"/>
                </a:lnTo>
                <a:close/>
              </a:path>
              <a:path w="534035" h="266064">
                <a:moveTo>
                  <a:pt x="375145" y="160553"/>
                </a:moveTo>
                <a:lnTo>
                  <a:pt x="371005" y="156413"/>
                </a:lnTo>
                <a:lnTo>
                  <a:pt x="360794" y="156413"/>
                </a:lnTo>
                <a:lnTo>
                  <a:pt x="356666" y="160553"/>
                </a:lnTo>
                <a:lnTo>
                  <a:pt x="356666" y="170764"/>
                </a:lnTo>
                <a:lnTo>
                  <a:pt x="360794" y="174904"/>
                </a:lnTo>
                <a:lnTo>
                  <a:pt x="371005" y="174904"/>
                </a:lnTo>
                <a:lnTo>
                  <a:pt x="375145" y="170764"/>
                </a:lnTo>
                <a:lnTo>
                  <a:pt x="375145" y="165658"/>
                </a:lnTo>
                <a:lnTo>
                  <a:pt x="375145" y="160553"/>
                </a:lnTo>
                <a:close/>
              </a:path>
              <a:path w="534035" h="266064">
                <a:moveTo>
                  <a:pt x="381190" y="143497"/>
                </a:moveTo>
                <a:lnTo>
                  <a:pt x="375691" y="137998"/>
                </a:lnTo>
                <a:lnTo>
                  <a:pt x="370954" y="136029"/>
                </a:lnTo>
                <a:lnTo>
                  <a:pt x="365899" y="136029"/>
                </a:lnTo>
                <a:lnTo>
                  <a:pt x="360857" y="136029"/>
                </a:lnTo>
                <a:lnTo>
                  <a:pt x="356108" y="137998"/>
                </a:lnTo>
                <a:lnTo>
                  <a:pt x="350608" y="143497"/>
                </a:lnTo>
                <a:lnTo>
                  <a:pt x="350608" y="146621"/>
                </a:lnTo>
                <a:lnTo>
                  <a:pt x="354469" y="150482"/>
                </a:lnTo>
                <a:lnTo>
                  <a:pt x="357593" y="150469"/>
                </a:lnTo>
                <a:lnTo>
                  <a:pt x="361226" y="146837"/>
                </a:lnTo>
                <a:lnTo>
                  <a:pt x="363486" y="145897"/>
                </a:lnTo>
                <a:lnTo>
                  <a:pt x="368312" y="145897"/>
                </a:lnTo>
                <a:lnTo>
                  <a:pt x="370573" y="146837"/>
                </a:lnTo>
                <a:lnTo>
                  <a:pt x="373253" y="149504"/>
                </a:lnTo>
                <a:lnTo>
                  <a:pt x="374510" y="149999"/>
                </a:lnTo>
                <a:lnTo>
                  <a:pt x="377037" y="149987"/>
                </a:lnTo>
                <a:lnTo>
                  <a:pt x="378294" y="149504"/>
                </a:lnTo>
                <a:lnTo>
                  <a:pt x="381190" y="146621"/>
                </a:lnTo>
                <a:lnTo>
                  <a:pt x="381190" y="143497"/>
                </a:lnTo>
                <a:close/>
              </a:path>
              <a:path w="534035" h="266064">
                <a:moveTo>
                  <a:pt x="435444" y="206832"/>
                </a:moveTo>
                <a:lnTo>
                  <a:pt x="431584" y="202971"/>
                </a:lnTo>
                <a:lnTo>
                  <a:pt x="428459" y="202971"/>
                </a:lnTo>
                <a:lnTo>
                  <a:pt x="426529" y="204901"/>
                </a:lnTo>
                <a:lnTo>
                  <a:pt x="423989" y="207441"/>
                </a:lnTo>
                <a:lnTo>
                  <a:pt x="420611" y="208838"/>
                </a:lnTo>
                <a:lnTo>
                  <a:pt x="413423" y="208838"/>
                </a:lnTo>
                <a:lnTo>
                  <a:pt x="410044" y="207441"/>
                </a:lnTo>
                <a:lnTo>
                  <a:pt x="405587" y="202971"/>
                </a:lnTo>
                <a:lnTo>
                  <a:pt x="402450" y="202971"/>
                </a:lnTo>
                <a:lnTo>
                  <a:pt x="398602" y="206832"/>
                </a:lnTo>
                <a:lnTo>
                  <a:pt x="398602" y="209956"/>
                </a:lnTo>
                <a:lnTo>
                  <a:pt x="404926" y="216293"/>
                </a:lnTo>
                <a:lnTo>
                  <a:pt x="410794" y="218719"/>
                </a:lnTo>
                <a:lnTo>
                  <a:pt x="423252" y="218719"/>
                </a:lnTo>
                <a:lnTo>
                  <a:pt x="429107" y="216293"/>
                </a:lnTo>
                <a:lnTo>
                  <a:pt x="435444" y="209956"/>
                </a:lnTo>
                <a:lnTo>
                  <a:pt x="435444" y="206832"/>
                </a:lnTo>
                <a:close/>
              </a:path>
              <a:path w="534035" h="266064">
                <a:moveTo>
                  <a:pt x="477393" y="160553"/>
                </a:moveTo>
                <a:lnTo>
                  <a:pt x="473252" y="156413"/>
                </a:lnTo>
                <a:lnTo>
                  <a:pt x="463042" y="156413"/>
                </a:lnTo>
                <a:lnTo>
                  <a:pt x="458914" y="160553"/>
                </a:lnTo>
                <a:lnTo>
                  <a:pt x="458914" y="170764"/>
                </a:lnTo>
                <a:lnTo>
                  <a:pt x="463042" y="174904"/>
                </a:lnTo>
                <a:lnTo>
                  <a:pt x="473252" y="174904"/>
                </a:lnTo>
                <a:lnTo>
                  <a:pt x="477393" y="170764"/>
                </a:lnTo>
                <a:lnTo>
                  <a:pt x="477393" y="165658"/>
                </a:lnTo>
                <a:lnTo>
                  <a:pt x="477393" y="160553"/>
                </a:lnTo>
                <a:close/>
              </a:path>
              <a:path w="534035" h="266064">
                <a:moveTo>
                  <a:pt x="483450" y="143484"/>
                </a:moveTo>
                <a:lnTo>
                  <a:pt x="481520" y="141554"/>
                </a:lnTo>
                <a:lnTo>
                  <a:pt x="475259" y="137414"/>
                </a:lnTo>
                <a:lnTo>
                  <a:pt x="468147" y="136029"/>
                </a:lnTo>
                <a:lnTo>
                  <a:pt x="461035" y="137414"/>
                </a:lnTo>
                <a:lnTo>
                  <a:pt x="454787" y="141554"/>
                </a:lnTo>
                <a:lnTo>
                  <a:pt x="452856" y="143484"/>
                </a:lnTo>
                <a:lnTo>
                  <a:pt x="452856" y="146608"/>
                </a:lnTo>
                <a:lnTo>
                  <a:pt x="456717" y="150469"/>
                </a:lnTo>
                <a:lnTo>
                  <a:pt x="459841" y="150469"/>
                </a:lnTo>
                <a:lnTo>
                  <a:pt x="465289" y="145021"/>
                </a:lnTo>
                <a:lnTo>
                  <a:pt x="471017" y="145021"/>
                </a:lnTo>
                <a:lnTo>
                  <a:pt x="475500" y="149504"/>
                </a:lnTo>
                <a:lnTo>
                  <a:pt x="476758" y="149987"/>
                </a:lnTo>
                <a:lnTo>
                  <a:pt x="479285" y="149987"/>
                </a:lnTo>
                <a:lnTo>
                  <a:pt x="480555" y="149504"/>
                </a:lnTo>
                <a:lnTo>
                  <a:pt x="483450" y="146608"/>
                </a:lnTo>
                <a:lnTo>
                  <a:pt x="483450" y="143484"/>
                </a:lnTo>
                <a:close/>
              </a:path>
              <a:path w="534035" h="266064">
                <a:moveTo>
                  <a:pt x="533527" y="160896"/>
                </a:moveTo>
                <a:lnTo>
                  <a:pt x="531812" y="151358"/>
                </a:lnTo>
                <a:lnTo>
                  <a:pt x="527570" y="144094"/>
                </a:lnTo>
                <a:lnTo>
                  <a:pt x="527088" y="143281"/>
                </a:lnTo>
                <a:lnTo>
                  <a:pt x="523646" y="140385"/>
                </a:lnTo>
                <a:lnTo>
                  <a:pt x="523646" y="152958"/>
                </a:lnTo>
                <a:lnTo>
                  <a:pt x="523646" y="168922"/>
                </a:lnTo>
                <a:lnTo>
                  <a:pt x="518248" y="175666"/>
                </a:lnTo>
                <a:lnTo>
                  <a:pt x="510895" y="177749"/>
                </a:lnTo>
                <a:lnTo>
                  <a:pt x="511022" y="175475"/>
                </a:lnTo>
                <a:lnTo>
                  <a:pt x="511086" y="144094"/>
                </a:lnTo>
                <a:lnTo>
                  <a:pt x="518337" y="146240"/>
                </a:lnTo>
                <a:lnTo>
                  <a:pt x="523646" y="152958"/>
                </a:lnTo>
                <a:lnTo>
                  <a:pt x="523646" y="140385"/>
                </a:lnTo>
                <a:lnTo>
                  <a:pt x="519976" y="137274"/>
                </a:lnTo>
                <a:lnTo>
                  <a:pt x="511086" y="133959"/>
                </a:lnTo>
                <a:lnTo>
                  <a:pt x="511086" y="115976"/>
                </a:lnTo>
                <a:lnTo>
                  <a:pt x="511060" y="51181"/>
                </a:lnTo>
                <a:lnTo>
                  <a:pt x="501205" y="28549"/>
                </a:lnTo>
                <a:lnTo>
                  <a:pt x="501205" y="43853"/>
                </a:lnTo>
                <a:lnTo>
                  <a:pt x="501205" y="115976"/>
                </a:lnTo>
                <a:lnTo>
                  <a:pt x="501205" y="125933"/>
                </a:lnTo>
                <a:lnTo>
                  <a:pt x="501205" y="171792"/>
                </a:lnTo>
                <a:lnTo>
                  <a:pt x="499592" y="188353"/>
                </a:lnTo>
                <a:lnTo>
                  <a:pt x="476554" y="231330"/>
                </a:lnTo>
                <a:lnTo>
                  <a:pt x="433578" y="254368"/>
                </a:lnTo>
                <a:lnTo>
                  <a:pt x="417029" y="255981"/>
                </a:lnTo>
                <a:lnTo>
                  <a:pt x="400469" y="254342"/>
                </a:lnTo>
                <a:lnTo>
                  <a:pt x="357466" y="230949"/>
                </a:lnTo>
                <a:lnTo>
                  <a:pt x="334454" y="187540"/>
                </a:lnTo>
                <a:lnTo>
                  <a:pt x="333514" y="177761"/>
                </a:lnTo>
                <a:lnTo>
                  <a:pt x="332930" y="171792"/>
                </a:lnTo>
                <a:lnTo>
                  <a:pt x="332841" y="144094"/>
                </a:lnTo>
                <a:lnTo>
                  <a:pt x="332841" y="84797"/>
                </a:lnTo>
                <a:lnTo>
                  <a:pt x="332841" y="82473"/>
                </a:lnTo>
                <a:lnTo>
                  <a:pt x="335635" y="82677"/>
                </a:lnTo>
                <a:lnTo>
                  <a:pt x="338404" y="83591"/>
                </a:lnTo>
                <a:lnTo>
                  <a:pt x="340906" y="85217"/>
                </a:lnTo>
                <a:lnTo>
                  <a:pt x="357466" y="93903"/>
                </a:lnTo>
                <a:lnTo>
                  <a:pt x="375145" y="99199"/>
                </a:lnTo>
                <a:lnTo>
                  <a:pt x="393522" y="101028"/>
                </a:lnTo>
                <a:lnTo>
                  <a:pt x="412127" y="99288"/>
                </a:lnTo>
                <a:lnTo>
                  <a:pt x="453072" y="80987"/>
                </a:lnTo>
                <a:lnTo>
                  <a:pt x="464235" y="70929"/>
                </a:lnTo>
                <a:lnTo>
                  <a:pt x="464324" y="84797"/>
                </a:lnTo>
                <a:lnTo>
                  <a:pt x="467093" y="99529"/>
                </a:lnTo>
                <a:lnTo>
                  <a:pt x="474929" y="112255"/>
                </a:lnTo>
                <a:lnTo>
                  <a:pt x="486664" y="121424"/>
                </a:lnTo>
                <a:lnTo>
                  <a:pt x="501205" y="125933"/>
                </a:lnTo>
                <a:lnTo>
                  <a:pt x="501205" y="115976"/>
                </a:lnTo>
                <a:lnTo>
                  <a:pt x="490512" y="112280"/>
                </a:lnTo>
                <a:lnTo>
                  <a:pt x="481914" y="105257"/>
                </a:lnTo>
                <a:lnTo>
                  <a:pt x="473710" y="30035"/>
                </a:lnTo>
                <a:lnTo>
                  <a:pt x="479729" y="28448"/>
                </a:lnTo>
                <a:lnTo>
                  <a:pt x="486016" y="29476"/>
                </a:lnTo>
                <a:lnTo>
                  <a:pt x="497624" y="37172"/>
                </a:lnTo>
                <a:lnTo>
                  <a:pt x="501205" y="43853"/>
                </a:lnTo>
                <a:lnTo>
                  <a:pt x="501205" y="28549"/>
                </a:lnTo>
                <a:lnTo>
                  <a:pt x="475818" y="19646"/>
                </a:lnTo>
                <a:lnTo>
                  <a:pt x="468604" y="21285"/>
                </a:lnTo>
                <a:lnTo>
                  <a:pt x="464210" y="19799"/>
                </a:lnTo>
                <a:lnTo>
                  <a:pt x="464210" y="55600"/>
                </a:lnTo>
                <a:lnTo>
                  <a:pt x="453326" y="67843"/>
                </a:lnTo>
                <a:lnTo>
                  <a:pt x="440499" y="77711"/>
                </a:lnTo>
                <a:lnTo>
                  <a:pt x="426059" y="85026"/>
                </a:lnTo>
                <a:lnTo>
                  <a:pt x="410286" y="89573"/>
                </a:lnTo>
                <a:lnTo>
                  <a:pt x="393560" y="91147"/>
                </a:lnTo>
                <a:lnTo>
                  <a:pt x="377063" y="89509"/>
                </a:lnTo>
                <a:lnTo>
                  <a:pt x="361188" y="84747"/>
                </a:lnTo>
                <a:lnTo>
                  <a:pt x="356870" y="82473"/>
                </a:lnTo>
                <a:lnTo>
                  <a:pt x="346837" y="77216"/>
                </a:lnTo>
                <a:lnTo>
                  <a:pt x="346303" y="76936"/>
                </a:lnTo>
                <a:lnTo>
                  <a:pt x="338975" y="73583"/>
                </a:lnTo>
                <a:lnTo>
                  <a:pt x="331228" y="72542"/>
                </a:lnTo>
                <a:lnTo>
                  <a:pt x="323570" y="73761"/>
                </a:lnTo>
                <a:lnTo>
                  <a:pt x="323189" y="73952"/>
                </a:lnTo>
                <a:lnTo>
                  <a:pt x="323189" y="177761"/>
                </a:lnTo>
                <a:lnTo>
                  <a:pt x="315823" y="175704"/>
                </a:lnTo>
                <a:lnTo>
                  <a:pt x="310388" y="168922"/>
                </a:lnTo>
                <a:lnTo>
                  <a:pt x="310388" y="152958"/>
                </a:lnTo>
                <a:lnTo>
                  <a:pt x="315709" y="146240"/>
                </a:lnTo>
                <a:lnTo>
                  <a:pt x="322961" y="144094"/>
                </a:lnTo>
                <a:lnTo>
                  <a:pt x="323062" y="175768"/>
                </a:lnTo>
                <a:lnTo>
                  <a:pt x="323189" y="177761"/>
                </a:lnTo>
                <a:lnTo>
                  <a:pt x="323189" y="73952"/>
                </a:lnTo>
                <a:lnTo>
                  <a:pt x="316458" y="77216"/>
                </a:lnTo>
                <a:lnTo>
                  <a:pt x="319938" y="66941"/>
                </a:lnTo>
                <a:lnTo>
                  <a:pt x="325513" y="60896"/>
                </a:lnTo>
                <a:lnTo>
                  <a:pt x="339953" y="54711"/>
                </a:lnTo>
                <a:lnTo>
                  <a:pt x="348183" y="54838"/>
                </a:lnTo>
                <a:lnTo>
                  <a:pt x="355295" y="58153"/>
                </a:lnTo>
                <a:lnTo>
                  <a:pt x="366941" y="61404"/>
                </a:lnTo>
                <a:lnTo>
                  <a:pt x="378790" y="60833"/>
                </a:lnTo>
                <a:lnTo>
                  <a:pt x="389890" y="56629"/>
                </a:lnTo>
                <a:lnTo>
                  <a:pt x="392239" y="54711"/>
                </a:lnTo>
                <a:lnTo>
                  <a:pt x="396074" y="51612"/>
                </a:lnTo>
                <a:lnTo>
                  <a:pt x="399262" y="49009"/>
                </a:lnTo>
                <a:lnTo>
                  <a:pt x="402170" y="45720"/>
                </a:lnTo>
                <a:lnTo>
                  <a:pt x="402094" y="42456"/>
                </a:lnTo>
                <a:lnTo>
                  <a:pt x="398005" y="38849"/>
                </a:lnTo>
                <a:lnTo>
                  <a:pt x="394893" y="39039"/>
                </a:lnTo>
                <a:lnTo>
                  <a:pt x="391858" y="42456"/>
                </a:lnTo>
                <a:lnTo>
                  <a:pt x="384949" y="48082"/>
                </a:lnTo>
                <a:lnTo>
                  <a:pt x="376783" y="51181"/>
                </a:lnTo>
                <a:lnTo>
                  <a:pt x="368046" y="51612"/>
                </a:lnTo>
                <a:lnTo>
                  <a:pt x="362254" y="49987"/>
                </a:lnTo>
                <a:lnTo>
                  <a:pt x="359473" y="49212"/>
                </a:lnTo>
                <a:lnTo>
                  <a:pt x="351993" y="46647"/>
                </a:lnTo>
                <a:lnTo>
                  <a:pt x="344220" y="45720"/>
                </a:lnTo>
                <a:lnTo>
                  <a:pt x="336410" y="46405"/>
                </a:lnTo>
                <a:lnTo>
                  <a:pt x="328853" y="48729"/>
                </a:lnTo>
                <a:lnTo>
                  <a:pt x="327952" y="49110"/>
                </a:lnTo>
                <a:lnTo>
                  <a:pt x="327088" y="49530"/>
                </a:lnTo>
                <a:lnTo>
                  <a:pt x="326237" y="49987"/>
                </a:lnTo>
                <a:lnTo>
                  <a:pt x="332066" y="39370"/>
                </a:lnTo>
                <a:lnTo>
                  <a:pt x="367728" y="17881"/>
                </a:lnTo>
                <a:lnTo>
                  <a:pt x="400989" y="13957"/>
                </a:lnTo>
                <a:lnTo>
                  <a:pt x="417817" y="15786"/>
                </a:lnTo>
                <a:lnTo>
                  <a:pt x="434441" y="20104"/>
                </a:lnTo>
                <a:lnTo>
                  <a:pt x="463829" y="30086"/>
                </a:lnTo>
                <a:lnTo>
                  <a:pt x="464210" y="55600"/>
                </a:lnTo>
                <a:lnTo>
                  <a:pt x="464210" y="19799"/>
                </a:lnTo>
                <a:lnTo>
                  <a:pt x="447027" y="13957"/>
                </a:lnTo>
                <a:lnTo>
                  <a:pt x="437603" y="10756"/>
                </a:lnTo>
                <a:lnTo>
                  <a:pt x="419557" y="6057"/>
                </a:lnTo>
                <a:lnTo>
                  <a:pt x="401281" y="4089"/>
                </a:lnTo>
                <a:lnTo>
                  <a:pt x="383044" y="4851"/>
                </a:lnTo>
                <a:lnTo>
                  <a:pt x="344411" y="16510"/>
                </a:lnTo>
                <a:lnTo>
                  <a:pt x="313715" y="60566"/>
                </a:lnTo>
                <a:lnTo>
                  <a:pt x="311302" y="63766"/>
                </a:lnTo>
                <a:lnTo>
                  <a:pt x="309372" y="67348"/>
                </a:lnTo>
                <a:lnTo>
                  <a:pt x="304368" y="82156"/>
                </a:lnTo>
                <a:lnTo>
                  <a:pt x="305790" y="86169"/>
                </a:lnTo>
                <a:lnTo>
                  <a:pt x="312610" y="90474"/>
                </a:lnTo>
                <a:lnTo>
                  <a:pt x="316852" y="90043"/>
                </a:lnTo>
                <a:lnTo>
                  <a:pt x="320738" y="86283"/>
                </a:lnTo>
                <a:lnTo>
                  <a:pt x="321818" y="85471"/>
                </a:lnTo>
                <a:lnTo>
                  <a:pt x="322961" y="84797"/>
                </a:lnTo>
                <a:lnTo>
                  <a:pt x="322961" y="133959"/>
                </a:lnTo>
                <a:lnTo>
                  <a:pt x="314083" y="137274"/>
                </a:lnTo>
                <a:lnTo>
                  <a:pt x="306959" y="143281"/>
                </a:lnTo>
                <a:lnTo>
                  <a:pt x="302234" y="151358"/>
                </a:lnTo>
                <a:lnTo>
                  <a:pt x="300520" y="160896"/>
                </a:lnTo>
                <a:lnTo>
                  <a:pt x="302361" y="170764"/>
                </a:lnTo>
                <a:lnTo>
                  <a:pt x="307454" y="179082"/>
                </a:lnTo>
                <a:lnTo>
                  <a:pt x="315061" y="185077"/>
                </a:lnTo>
                <a:lnTo>
                  <a:pt x="324510" y="188061"/>
                </a:lnTo>
                <a:lnTo>
                  <a:pt x="328079" y="201803"/>
                </a:lnTo>
                <a:lnTo>
                  <a:pt x="350431" y="237883"/>
                </a:lnTo>
                <a:lnTo>
                  <a:pt x="398513" y="264033"/>
                </a:lnTo>
                <a:lnTo>
                  <a:pt x="417017" y="265861"/>
                </a:lnTo>
                <a:lnTo>
                  <a:pt x="435521" y="264058"/>
                </a:lnTo>
                <a:lnTo>
                  <a:pt x="453047" y="258749"/>
                </a:lnTo>
                <a:lnTo>
                  <a:pt x="458216" y="255981"/>
                </a:lnTo>
                <a:lnTo>
                  <a:pt x="469188" y="250113"/>
                </a:lnTo>
                <a:lnTo>
                  <a:pt x="500583" y="215087"/>
                </a:lnTo>
                <a:lnTo>
                  <a:pt x="509689" y="188036"/>
                </a:lnTo>
                <a:lnTo>
                  <a:pt x="519087" y="185026"/>
                </a:lnTo>
                <a:lnTo>
                  <a:pt x="526656" y="179031"/>
                </a:lnTo>
                <a:lnTo>
                  <a:pt x="527431" y="177749"/>
                </a:lnTo>
                <a:lnTo>
                  <a:pt x="531698" y="170764"/>
                </a:lnTo>
                <a:lnTo>
                  <a:pt x="533527" y="16089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6"/>
              </a:solidFill>
            </a:endParaRP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4A006848-3544-F1C0-416C-DE3227CA358D}"/>
              </a:ext>
            </a:extLst>
          </p:cNvPr>
          <p:cNvSpPr txBox="1"/>
          <p:nvPr/>
        </p:nvSpPr>
        <p:spPr>
          <a:xfrm>
            <a:off x="476093" y="4284093"/>
            <a:ext cx="222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latin typeface="FC BARCELONA CONDENSED" panose="00000500000000000000" pitchFamily="2" charset="0"/>
              </a:rPr>
              <a:t>UNITATS D’Ed. Infantil a 6è</a:t>
            </a:r>
          </a:p>
        </p:txBody>
      </p:sp>
      <p:sp>
        <p:nvSpPr>
          <p:cNvPr id="3" name="Número de diapositiva">
            <a:extLst>
              <a:ext uri="{FF2B5EF4-FFF2-40B4-BE49-F238E27FC236}">
                <a16:creationId xmlns:a16="http://schemas.microsoft.com/office/drawing/2014/main" id="{715633CD-8065-2F5C-A11F-BD01E1D3106B}"/>
              </a:ext>
            </a:extLst>
          </p:cNvPr>
          <p:cNvSpPr txBox="1">
            <a:spLocks/>
          </p:cNvSpPr>
          <p:nvPr/>
        </p:nvSpPr>
        <p:spPr>
          <a:xfrm>
            <a:off x="8651240" y="4923132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E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FC BARCELONA"/>
                <a:ea typeface="FC BARCELONA"/>
                <a:cs typeface="FC BARCELONA"/>
                <a:sym typeface="FC BARCELO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ca-ES" smtClean="0"/>
              <a:pPr/>
              <a:t>8</a:t>
            </a:fld>
            <a:endParaRPr lang="ca-ES" dirty="0"/>
          </a:p>
        </p:txBody>
      </p:sp>
      <p:pic>
        <p:nvPicPr>
          <p:cNvPr id="4" name="Fundacio BARCA + 25 ANYS H RGB-04.png" descr="Fundacio BARCA + 25 ANYS H RGB-04.png">
            <a:extLst>
              <a:ext uri="{FF2B5EF4-FFF2-40B4-BE49-F238E27FC236}">
                <a16:creationId xmlns:a16="http://schemas.microsoft.com/office/drawing/2014/main" id="{A6C26B70-B7BF-5D10-7C95-932DA8E216C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" r="33213"/>
          <a:stretch/>
        </p:blipFill>
        <p:spPr>
          <a:xfrm>
            <a:off x="280080" y="106900"/>
            <a:ext cx="582676" cy="291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tge 4" descr="Imatge que conté text&#10;&#10;Descripció generada automàticament">
            <a:extLst>
              <a:ext uri="{FF2B5EF4-FFF2-40B4-BE49-F238E27FC236}">
                <a16:creationId xmlns:a16="http://schemas.microsoft.com/office/drawing/2014/main" id="{2E022A62-9EFB-8B15-0F73-99B77EF5D5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4" y="147406"/>
            <a:ext cx="582676" cy="1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5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roba, Cara humana, persona, somriure&#10;&#10;Descripció generada automàticament">
            <a:extLst>
              <a:ext uri="{FF2B5EF4-FFF2-40B4-BE49-F238E27FC236}">
                <a16:creationId xmlns:a16="http://schemas.microsoft.com/office/drawing/2014/main" id="{05E372DF-905F-A0CF-CEFE-57100B88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rgbClr val="EEECE1">
                <a:shade val="45000"/>
                <a:satMod val="135000"/>
              </a:srgb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67" b="89696" l="7031" r="82188">
                        <a14:foregroundMark x1="80000" y1="79625" x2="79766" y2="69087"/>
                        <a14:foregroundMark x1="79766" y1="69087" x2="76016" y2="73185"/>
                        <a14:foregroundMark x1="76016" y1="73185" x2="69141" y2="50117"/>
                        <a14:foregroundMark x1="69141" y1="50117" x2="73203" y2="43677"/>
                        <a14:foregroundMark x1="73203" y1="43677" x2="68516" y2="43677"/>
                        <a14:foregroundMark x1="68516" y1="43677" x2="64688" y2="40398"/>
                        <a14:foregroundMark x1="64688" y1="40398" x2="77734" y2="85012"/>
                        <a14:foregroundMark x1="77734" y1="85012" x2="74609" y2="77166"/>
                        <a14:foregroundMark x1="74609" y1="77166" x2="63672" y2="66628"/>
                        <a14:foregroundMark x1="63672" y1="66628" x2="77031" y2="77635"/>
                        <a14:foregroundMark x1="77031" y1="77635" x2="71563" y2="77635"/>
                        <a14:foregroundMark x1="71563" y1="77635" x2="76641" y2="81967"/>
                        <a14:foregroundMark x1="76641" y1="81967" x2="70313" y2="77518"/>
                        <a14:foregroundMark x1="70313" y1="77518" x2="73984" y2="81030"/>
                        <a14:foregroundMark x1="73984" y1="81030" x2="68984" y2="78454"/>
                        <a14:foregroundMark x1="68984" y1="78454" x2="63672" y2="78571"/>
                        <a14:foregroundMark x1="63672" y1="78571" x2="69063" y2="85480"/>
                        <a14:foregroundMark x1="69063" y1="85480" x2="70703" y2="86183"/>
                        <a14:foregroundMark x1="77969" y1="83724" x2="77969" y2="70375"/>
                        <a14:foregroundMark x1="77969" y1="70375" x2="82891" y2="75410"/>
                        <a14:foregroundMark x1="82891" y1="75410" x2="80078" y2="69438"/>
                        <a14:foregroundMark x1="80078" y1="69438" x2="78672" y2="79625"/>
                        <a14:foregroundMark x1="78672" y1="79625" x2="87813" y2="86651"/>
                        <a14:foregroundMark x1="87813" y1="86651" x2="80938" y2="76464"/>
                        <a14:foregroundMark x1="80938" y1="76464" x2="74766" y2="74590"/>
                        <a14:foregroundMark x1="74766" y1="74590" x2="80391" y2="82787"/>
                        <a14:foregroundMark x1="80391" y1="82787" x2="79141" y2="73888"/>
                        <a14:foregroundMark x1="79141" y1="73888" x2="82188" y2="79040"/>
                        <a14:foregroundMark x1="82188" y1="79040" x2="82188" y2="75761"/>
                        <a14:foregroundMark x1="80000" y1="83489" x2="72344" y2="79508"/>
                        <a14:foregroundMark x1="72344" y1="79508" x2="69063" y2="85480"/>
                        <a14:foregroundMark x1="69063" y1="85480" x2="46875" y2="75293"/>
                        <a14:foregroundMark x1="46875" y1="75293" x2="36328" y2="79859"/>
                        <a14:foregroundMark x1="36328" y1="79859" x2="42500" y2="83724"/>
                        <a14:foregroundMark x1="42500" y1="83724" x2="49609" y2="85012"/>
                        <a14:foregroundMark x1="49609" y1="85012" x2="36250" y2="86066"/>
                        <a14:foregroundMark x1="36250" y1="86066" x2="35469" y2="78220"/>
                        <a14:foregroundMark x1="35469" y1="78220" x2="49453" y2="77635"/>
                        <a14:foregroundMark x1="49453" y1="77635" x2="35547" y2="74941"/>
                        <a14:foregroundMark x1="35547" y1="74941" x2="44063" y2="78337"/>
                        <a14:foregroundMark x1="44063" y1="78337" x2="41641" y2="69555"/>
                        <a14:foregroundMark x1="41641" y1="69555" x2="38516" y2="64637"/>
                        <a14:foregroundMark x1="38516" y1="64637" x2="40391" y2="71663"/>
                        <a14:foregroundMark x1="40391" y1="71663" x2="53672" y2="76347"/>
                        <a14:foregroundMark x1="53672" y1="76347" x2="49375" y2="78220"/>
                        <a14:foregroundMark x1="49375" y1="78220" x2="32813" y2="67330"/>
                        <a14:foregroundMark x1="32813" y1="67330" x2="46953" y2="66511"/>
                        <a14:foregroundMark x1="46953" y1="66511" x2="38281" y2="62881"/>
                        <a14:foregroundMark x1="38281" y1="62881" x2="41172" y2="68384"/>
                        <a14:foregroundMark x1="41172" y1="68384" x2="35313" y2="62529"/>
                        <a14:foregroundMark x1="35313" y1="62529" x2="27969" y2="63700"/>
                        <a14:foregroundMark x1="27969" y1="63700" x2="20469" y2="60304"/>
                        <a14:foregroundMark x1="20469" y1="60304" x2="34766" y2="60656"/>
                        <a14:foregroundMark x1="34766" y1="60656" x2="30703" y2="58080"/>
                        <a14:foregroundMark x1="30703" y1="58080" x2="36406" y2="48478"/>
                        <a14:foregroundMark x1="36406" y1="48478" x2="25547" y2="31030"/>
                        <a14:foregroundMark x1="25547" y1="31030" x2="24063" y2="23888"/>
                        <a14:foregroundMark x1="24063" y1="23888" x2="35313" y2="21429"/>
                        <a14:foregroundMark x1="35313" y1="21429" x2="29375" y2="21897"/>
                        <a14:foregroundMark x1="29375" y1="21897" x2="23047" y2="20726"/>
                        <a14:foregroundMark x1="23047" y1="20726" x2="18125" y2="16979"/>
                        <a14:foregroundMark x1="18125" y1="16979" x2="14766" y2="28923"/>
                        <a14:foregroundMark x1="14766" y1="28923" x2="24375" y2="35363"/>
                        <a14:foregroundMark x1="24375" y1="35363" x2="18984" y2="39578"/>
                        <a14:foregroundMark x1="18984" y1="39578" x2="13906" y2="33372"/>
                        <a14:foregroundMark x1="13906" y1="33372" x2="8984" y2="33255"/>
                        <a14:foregroundMark x1="8984" y1="33255" x2="13125" y2="37119"/>
                        <a14:foregroundMark x1="13125" y1="37119" x2="13828" y2="46956"/>
                        <a14:foregroundMark x1="13828" y1="46956" x2="8594" y2="49297"/>
                        <a14:foregroundMark x1="8594" y1="49297" x2="14766" y2="61358"/>
                        <a14:foregroundMark x1="14766" y1="61358" x2="14219" y2="51756"/>
                        <a14:foregroundMark x1="14219" y1="51756" x2="17188" y2="69906"/>
                        <a14:foregroundMark x1="17188" y1="69906" x2="15234" y2="49649"/>
                        <a14:foregroundMark x1="76953" y1="62412" x2="79297" y2="55269"/>
                        <a14:foregroundMark x1="79297" y1="55269" x2="74531" y2="52810"/>
                        <a14:foregroundMark x1="74531" y1="52810" x2="74297" y2="44145"/>
                        <a14:foregroundMark x1="74297" y1="44145" x2="70938" y2="48829"/>
                        <a14:foregroundMark x1="70938" y1="48829" x2="70781" y2="55621"/>
                        <a14:foregroundMark x1="70781" y1="55621" x2="75625" y2="57377"/>
                        <a14:foregroundMark x1="75625" y1="57377" x2="80547" y2="53747"/>
                        <a14:foregroundMark x1="80547" y1="53747" x2="80156" y2="51991"/>
                        <a14:foregroundMark x1="71250" y1="42037" x2="78047" y2="44262"/>
                        <a14:foregroundMark x1="78047" y1="44262" x2="76953" y2="44145"/>
                        <a14:foregroundMark x1="53047" y1="38642" x2="69609" y2="44496"/>
                        <a14:foregroundMark x1="69609" y1="44496" x2="67891" y2="43443"/>
                        <a14:foregroundMark x1="59375" y1="78571" x2="55313" y2="83607"/>
                        <a14:foregroundMark x1="55313" y1="83607" x2="49531" y2="83607"/>
                        <a14:foregroundMark x1="49531" y1="83607" x2="53750" y2="85597"/>
                        <a14:foregroundMark x1="53750" y1="85597" x2="54531" y2="79274"/>
                        <a14:foregroundMark x1="54531" y1="79274" x2="44844" y2="85948"/>
                        <a14:foregroundMark x1="44844" y1="85948" x2="52188" y2="83724"/>
                        <a14:foregroundMark x1="52188" y1="83724" x2="51719" y2="83255"/>
                        <a14:foregroundMark x1="48359" y1="84660" x2="65078" y2="79859"/>
                        <a14:foregroundMark x1="65078" y1="79859" x2="66719" y2="87822"/>
                        <a14:foregroundMark x1="66719" y1="87822" x2="61328" y2="84426"/>
                        <a14:foregroundMark x1="61328" y1="84426" x2="65859" y2="84778"/>
                        <a14:foregroundMark x1="65859" y1="84778" x2="70938" y2="82904"/>
                        <a14:foregroundMark x1="70938" y1="82904" x2="80078" y2="84309"/>
                        <a14:foregroundMark x1="80078" y1="84309" x2="72031" y2="89696"/>
                        <a14:foregroundMark x1="72031" y1="89696" x2="63906" y2="83021"/>
                        <a14:foregroundMark x1="63906" y1="83021" x2="68672" y2="84075"/>
                        <a14:foregroundMark x1="68672" y1="84075" x2="63750" y2="84075"/>
                        <a14:foregroundMark x1="63750" y1="84075" x2="64219" y2="84192"/>
                        <a14:foregroundMark x1="60469" y1="86534" x2="59297" y2="80094"/>
                        <a14:foregroundMark x1="59297" y1="80094" x2="59297" y2="87354"/>
                        <a14:foregroundMark x1="59297" y1="87354" x2="60313" y2="86534"/>
                        <a14:foregroundMark x1="32500" y1="82319" x2="29375" y2="75410"/>
                        <a14:foregroundMark x1="29375" y1="75410" x2="25469" y2="71077"/>
                        <a14:foregroundMark x1="25469" y1="71077" x2="26641" y2="77283"/>
                        <a14:foregroundMark x1="26641" y1="77283" x2="20000" y2="71780"/>
                        <a14:foregroundMark x1="20000" y1="71780" x2="35000" y2="79977"/>
                        <a14:foregroundMark x1="35000" y1="79977" x2="26016" y2="76932"/>
                        <a14:foregroundMark x1="26016" y1="76932" x2="32500" y2="81499"/>
                        <a14:foregroundMark x1="32500" y1="81499" x2="24766" y2="81616"/>
                        <a14:foregroundMark x1="24766" y1="81616" x2="25078" y2="91218"/>
                        <a14:foregroundMark x1="25078" y1="91218" x2="20938" y2="95082"/>
                        <a14:foregroundMark x1="20938" y1="95082" x2="23750" y2="85831"/>
                        <a14:foregroundMark x1="23750" y1="85831" x2="27969" y2="80796"/>
                        <a14:foregroundMark x1="27969" y1="80796" x2="33438" y2="80679"/>
                        <a14:foregroundMark x1="33438" y1="80679" x2="19219" y2="81967"/>
                        <a14:foregroundMark x1="19219" y1="81967" x2="26406" y2="88642"/>
                        <a14:foregroundMark x1="26406" y1="88642" x2="18516" y2="85948"/>
                        <a14:foregroundMark x1="18516" y1="85948" x2="12969" y2="79977"/>
                        <a14:foregroundMark x1="12969" y1="79977" x2="19531" y2="79742"/>
                        <a14:foregroundMark x1="19531" y1="79742" x2="11094" y2="72717"/>
                        <a14:foregroundMark x1="11094" y1="72717" x2="16328" y2="74707"/>
                        <a14:foregroundMark x1="16328" y1="74707" x2="12109" y2="68735"/>
                        <a14:foregroundMark x1="12109" y1="68735" x2="12422" y2="61593"/>
                        <a14:foregroundMark x1="12422" y1="61593" x2="14844" y2="52576"/>
                        <a14:foregroundMark x1="14844" y1="52576" x2="9922" y2="53981"/>
                        <a14:foregroundMark x1="9922" y1="53981" x2="14375" y2="60773"/>
                        <a14:foregroundMark x1="14375" y1="60773" x2="11563" y2="38173"/>
                        <a14:foregroundMark x1="11563" y1="38173" x2="13359" y2="38876"/>
                        <a14:foregroundMark x1="10000" y1="53747" x2="13906" y2="61007"/>
                        <a14:foregroundMark x1="13906" y1="61007" x2="9531" y2="57026"/>
                        <a14:foregroundMark x1="9531" y1="57026" x2="10000" y2="50117"/>
                        <a14:foregroundMark x1="10000" y1="50117" x2="7969" y2="42623"/>
                        <a14:foregroundMark x1="7969" y1="42623" x2="6563" y2="49649"/>
                        <a14:foregroundMark x1="6563" y1="49649" x2="9453" y2="35480"/>
                        <a14:foregroundMark x1="9453" y1="35480" x2="15625" y2="34778"/>
                        <a14:foregroundMark x1="15625" y1="34778" x2="22188" y2="27869"/>
                        <a14:foregroundMark x1="22188" y1="27869" x2="25078" y2="16159"/>
                        <a14:foregroundMark x1="25078" y1="16159" x2="20156" y2="16276"/>
                        <a14:foregroundMark x1="20156" y1="16276" x2="24063" y2="19438"/>
                        <a14:foregroundMark x1="24063" y1="19438" x2="16953" y2="17330"/>
                        <a14:foregroundMark x1="16953" y1="17330" x2="21406" y2="19789"/>
                        <a14:foregroundMark x1="21406" y1="19789" x2="13828" y2="21663"/>
                        <a14:foregroundMark x1="13828" y1="21663" x2="20859" y2="22600"/>
                        <a14:foregroundMark x1="20859" y1="22600" x2="14766" y2="18267"/>
                        <a14:foregroundMark x1="14766" y1="18267" x2="19063" y2="20023"/>
                        <a14:foregroundMark x1="19063" y1="20023" x2="11406" y2="18267"/>
                        <a14:foregroundMark x1="9297" y1="38173" x2="7031" y2="47541"/>
                        <a14:foregroundMark x1="7031" y1="47541" x2="7266" y2="40047"/>
                        <a14:foregroundMark x1="7266" y1="40047" x2="8047" y2="47307"/>
                        <a14:foregroundMark x1="8047" y1="47307" x2="7031" y2="54450"/>
                        <a14:foregroundMark x1="7031" y1="54450" x2="11563" y2="23888"/>
                        <a14:foregroundMark x1="11563" y1="23888" x2="12969" y2="30796"/>
                        <a14:foregroundMark x1="63906" y1="78103" x2="67422" y2="82670"/>
                        <a14:foregroundMark x1="67422" y1="82670" x2="72656" y2="79742"/>
                        <a14:foregroundMark x1="72656" y1="79742" x2="70234" y2="774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17533" r="10536" b="14343"/>
          <a:stretch/>
        </p:blipFill>
        <p:spPr>
          <a:xfrm flipH="1">
            <a:off x="967655" y="0"/>
            <a:ext cx="8219868" cy="51498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621955"/>
            <a:ext cx="63849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b="1" spc="20" dirty="0">
                <a:solidFill>
                  <a:schemeClr val="tx1"/>
                </a:solidFill>
                <a:latin typeface="FC BARCELONA CONDENSED ExBold" panose="020B0906050902050204" pitchFamily="34" charset="0"/>
                <a:cs typeface="FCBARCELONACONDENSED-Heavy"/>
              </a:rPr>
              <a:t>LES UNITATS DEL PROGRAMA</a:t>
            </a:r>
            <a:endParaRPr lang="es-ES" sz="3200" dirty="0">
              <a:solidFill>
                <a:schemeClr val="tx1"/>
              </a:solidFill>
              <a:latin typeface="FC BARCELONA CONDENSED ExBold" panose="020B0906050902050204" pitchFamily="34" charset="0"/>
              <a:cs typeface="FCBARCELONACONDENSED-Heav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EE7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dirty="0"/>
              <a:t>8</a:t>
            </a: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96DCE681-E75F-B9E3-357F-28894870C051}"/>
              </a:ext>
            </a:extLst>
          </p:cNvPr>
          <p:cNvSpPr/>
          <p:nvPr/>
        </p:nvSpPr>
        <p:spPr>
          <a:xfrm>
            <a:off x="8964003" y="249339"/>
            <a:ext cx="180340" cy="1080135"/>
          </a:xfrm>
          <a:custGeom>
            <a:avLst/>
            <a:gdLst/>
            <a:ahLst/>
            <a:cxnLst/>
            <a:rect l="l" t="t" r="r" b="b"/>
            <a:pathLst>
              <a:path w="180340" h="1080135">
                <a:moveTo>
                  <a:pt x="179997" y="0"/>
                </a:moveTo>
                <a:lnTo>
                  <a:pt x="0" y="0"/>
                </a:lnTo>
                <a:lnTo>
                  <a:pt x="0" y="1079995"/>
                </a:lnTo>
                <a:lnTo>
                  <a:pt x="179997" y="1079995"/>
                </a:lnTo>
                <a:lnTo>
                  <a:pt x="179997" y="0"/>
                </a:lnTo>
                <a:close/>
              </a:path>
            </a:pathLst>
          </a:custGeom>
          <a:solidFill>
            <a:srgbClr val="154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Agrupa 8">
            <a:extLst>
              <a:ext uri="{FF2B5EF4-FFF2-40B4-BE49-F238E27FC236}">
                <a16:creationId xmlns:a16="http://schemas.microsoft.com/office/drawing/2014/main" id="{6E0B9958-21CB-4BFA-125B-0F97CFC5AA81}"/>
              </a:ext>
            </a:extLst>
          </p:cNvPr>
          <p:cNvGrpSpPr/>
          <p:nvPr/>
        </p:nvGrpSpPr>
        <p:grpSpPr>
          <a:xfrm>
            <a:off x="4716016" y="1566813"/>
            <a:ext cx="4180260" cy="2736647"/>
            <a:chOff x="623970" y="2712641"/>
            <a:chExt cx="4077688" cy="2736647"/>
          </a:xfrm>
        </p:grpSpPr>
        <p:sp>
          <p:nvSpPr>
            <p:cNvPr id="23" name="object 14">
              <a:extLst>
                <a:ext uri="{FF2B5EF4-FFF2-40B4-BE49-F238E27FC236}">
                  <a16:creationId xmlns:a16="http://schemas.microsoft.com/office/drawing/2014/main" id="{99D0F870-03E6-014A-EAD4-B7051BE165F0}"/>
                </a:ext>
              </a:extLst>
            </p:cNvPr>
            <p:cNvSpPr txBox="1"/>
            <p:nvPr/>
          </p:nvSpPr>
          <p:spPr>
            <a:xfrm>
              <a:off x="1319798" y="2712641"/>
              <a:ext cx="3381860" cy="27366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ca-ES" sz="2400" spc="-35" dirty="0">
                  <a:solidFill>
                    <a:srgbClr val="EE731E"/>
                  </a:solidFill>
                  <a:latin typeface="FC BARCELONA CONDENSED"/>
                  <a:cs typeface="FC BARCELONA CONDENSED"/>
                </a:rPr>
                <a:t>Infantil 3</a:t>
              </a: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ca-ES" sz="1100" spc="-5" dirty="0">
                  <a:latin typeface="FC BARCELONA"/>
                </a:rPr>
                <a:t>Necessito estima per créixer! </a:t>
              </a: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ca-ES" sz="1100" spc="-5" dirty="0">
                  <a:latin typeface="FC BARCELONA"/>
                </a:rPr>
                <a:t>I tu, com m’estimes?</a:t>
              </a: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br>
                <a:rPr lang="ca-ES" sz="1100" spc="-5" dirty="0">
                  <a:latin typeface="FC BARCELONA"/>
                </a:rPr>
              </a:br>
              <a:endParaRPr lang="ca-ES" sz="1100" spc="-5" dirty="0">
                <a:latin typeface="FC BARCELONA"/>
              </a:endParaRP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endParaRPr lang="ca-ES" sz="1100" spc="-5" dirty="0">
                <a:latin typeface="FC BARCELONA"/>
              </a:endParaRP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ca-ES" sz="1100" spc="-5" dirty="0">
                  <a:latin typeface="FC BARCELONA"/>
                </a:rPr>
                <a:t>Animals a la panxa! Estranyes sensacions</a:t>
              </a: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ca-ES" sz="1100" spc="-5" dirty="0">
                  <a:latin typeface="FC BARCELONA"/>
                </a:rPr>
                <a:t>Això no m’agrada! Dir i respectar el “no”</a:t>
              </a: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endParaRPr lang="ca-ES" sz="1100" spc="-5" dirty="0">
                <a:latin typeface="FC BARCELONA"/>
              </a:endParaRP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endParaRPr lang="ca-ES" sz="1100" spc="-5" dirty="0">
                <a:latin typeface="FC BARCELONA"/>
              </a:endParaRP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endParaRPr lang="ca-ES" sz="1100" spc="-5" dirty="0">
                <a:latin typeface="FC BARCELONA"/>
              </a:endParaRP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endParaRPr lang="ca-ES" sz="1100" spc="-5" dirty="0">
                <a:latin typeface="FC BARCELONA"/>
              </a:endParaRP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ca-ES" sz="1100" spc="-5" dirty="0">
                  <a:latin typeface="FC BARCELONA"/>
                </a:rPr>
                <a:t>Com soc? Parts del cos </a:t>
              </a: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ca-ES" sz="1100" spc="-5" dirty="0">
                  <a:latin typeface="FC BARCELONA"/>
                </a:rPr>
                <a:t>On ho sento? El cos em diu que em cal ajut</a:t>
              </a:r>
            </a:p>
          </p:txBody>
        </p:sp>
        <p:pic>
          <p:nvPicPr>
            <p:cNvPr id="29" name="Gràfic 28" descr="Storytelling with solid fill">
              <a:extLst>
                <a:ext uri="{FF2B5EF4-FFF2-40B4-BE49-F238E27FC236}">
                  <a16:creationId xmlns:a16="http://schemas.microsoft.com/office/drawing/2014/main" id="{E101D818-2B06-6523-8F11-AE32954EB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3970" y="3152286"/>
              <a:ext cx="216024" cy="216024"/>
            </a:xfrm>
            <a:prstGeom prst="rect">
              <a:avLst/>
            </a:prstGeom>
          </p:spPr>
        </p:pic>
        <p:pic>
          <p:nvPicPr>
            <p:cNvPr id="30" name="Gràfic 29" descr="Users with solid fill">
              <a:extLst>
                <a:ext uri="{FF2B5EF4-FFF2-40B4-BE49-F238E27FC236}">
                  <a16:creationId xmlns:a16="http://schemas.microsoft.com/office/drawing/2014/main" id="{237BBBAA-A376-D240-DFE2-D9548F2D4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8724" y="3146507"/>
              <a:ext cx="227582" cy="227582"/>
            </a:xfrm>
            <a:prstGeom prst="rect">
              <a:avLst/>
            </a:prstGeom>
          </p:spPr>
        </p:pic>
        <p:pic>
          <p:nvPicPr>
            <p:cNvPr id="32" name="Gràfic 31" descr="Magnifying glass with solid fill">
              <a:extLst>
                <a:ext uri="{FF2B5EF4-FFF2-40B4-BE49-F238E27FC236}">
                  <a16:creationId xmlns:a16="http://schemas.microsoft.com/office/drawing/2014/main" id="{483BC0BA-1F87-CB1B-21DF-705C7D738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4756" y="4065772"/>
              <a:ext cx="227582" cy="227582"/>
            </a:xfrm>
            <a:prstGeom prst="rect">
              <a:avLst/>
            </a:prstGeom>
          </p:spPr>
        </p:pic>
        <p:pic>
          <p:nvPicPr>
            <p:cNvPr id="35" name="Gràfic 34" descr="Heart with solid fill">
              <a:extLst>
                <a:ext uri="{FF2B5EF4-FFF2-40B4-BE49-F238E27FC236}">
                  <a16:creationId xmlns:a16="http://schemas.microsoft.com/office/drawing/2014/main" id="{CBC7E109-39F0-9D3C-3F09-68BEA7FF0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01959" y="4060815"/>
              <a:ext cx="217839" cy="217839"/>
            </a:xfrm>
            <a:prstGeom prst="rect">
              <a:avLst/>
            </a:prstGeom>
          </p:spPr>
        </p:pic>
      </p:grpSp>
      <p:pic>
        <p:nvPicPr>
          <p:cNvPr id="14" name="Fundacio BARCA + 25 ANYS H RGB-04.png" descr="Fundacio BARCA + 25 ANYS H RGB-04.png">
            <a:extLst>
              <a:ext uri="{FF2B5EF4-FFF2-40B4-BE49-F238E27FC236}">
                <a16:creationId xmlns:a16="http://schemas.microsoft.com/office/drawing/2014/main" id="{6D4EDA15-58CE-8F0C-4762-9443D06F6F3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" r="33213"/>
          <a:stretch/>
        </p:blipFill>
        <p:spPr>
          <a:xfrm>
            <a:off x="280080" y="106900"/>
            <a:ext cx="582676" cy="291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tge 14" descr="Imatge que conté text&#10;&#10;Descripció generada automàticament">
            <a:extLst>
              <a:ext uri="{FF2B5EF4-FFF2-40B4-BE49-F238E27FC236}">
                <a16:creationId xmlns:a16="http://schemas.microsoft.com/office/drawing/2014/main" id="{B7174AD7-BEB2-8ADD-F155-DFA998BF12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4" y="147406"/>
            <a:ext cx="582676" cy="195333"/>
          </a:xfrm>
          <a:prstGeom prst="rect">
            <a:avLst/>
          </a:prstGeom>
        </p:spPr>
      </p:pic>
      <p:sp>
        <p:nvSpPr>
          <p:cNvPr id="17" name="Conector recto 16">
            <a:extLst>
              <a:ext uri="{FF2B5EF4-FFF2-40B4-BE49-F238E27FC236}">
                <a16:creationId xmlns:a16="http://schemas.microsoft.com/office/drawing/2014/main" id="{C40CE773-4714-8ADF-A94B-9F3B981D75A1}"/>
              </a:ext>
            </a:extLst>
          </p:cNvPr>
          <p:cNvSpPr/>
          <p:nvPr/>
        </p:nvSpPr>
        <p:spPr>
          <a:xfrm>
            <a:off x="345307" y="4879181"/>
            <a:ext cx="8432935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Número de diapositiva">
            <a:extLst>
              <a:ext uri="{FF2B5EF4-FFF2-40B4-BE49-F238E27FC236}">
                <a16:creationId xmlns:a16="http://schemas.microsoft.com/office/drawing/2014/main" id="{FD48D0E7-C1C8-F3D9-7EC0-12C2D9614197}"/>
              </a:ext>
            </a:extLst>
          </p:cNvPr>
          <p:cNvSpPr txBox="1">
            <a:spLocks/>
          </p:cNvSpPr>
          <p:nvPr/>
        </p:nvSpPr>
        <p:spPr>
          <a:xfrm>
            <a:off x="8651240" y="4923132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E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FC BARCELONA"/>
                <a:ea typeface="FC BARCELONA"/>
                <a:cs typeface="FC BARCELONA"/>
                <a:sym typeface="FC BARCELO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ca-ES" smtClean="0"/>
              <a:pPr/>
              <a:t>9</a:t>
            </a:fld>
            <a:endParaRPr lang="ca-ES" dirty="0"/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73D7C086-5B7D-4245-0DD7-4D89967E7D92}"/>
              </a:ext>
            </a:extLst>
          </p:cNvPr>
          <p:cNvSpPr txBox="1"/>
          <p:nvPr/>
        </p:nvSpPr>
        <p:spPr>
          <a:xfrm>
            <a:off x="5484629" y="3475213"/>
            <a:ext cx="33986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a-ES" sz="2400" spc="-35" dirty="0">
                <a:solidFill>
                  <a:srgbClr val="EE731E"/>
                </a:solidFill>
                <a:latin typeface="FC BARCELONA CONDENSED"/>
                <a:cs typeface="FC BARCELONA CONDENSED"/>
              </a:rPr>
              <a:t>Infantil 5 </a:t>
            </a:r>
            <a:endParaRPr lang="ca-ES" sz="2400" dirty="0">
              <a:latin typeface="FC BARCELONA CONDENSED"/>
              <a:cs typeface="FC BARCELONA CONDENSED"/>
            </a:endParaRPr>
          </a:p>
        </p:txBody>
      </p:sp>
      <p:pic>
        <p:nvPicPr>
          <p:cNvPr id="27" name="Gràfic 28" descr="Storytelling with solid fill">
            <a:extLst>
              <a:ext uri="{FF2B5EF4-FFF2-40B4-BE49-F238E27FC236}">
                <a16:creationId xmlns:a16="http://schemas.microsoft.com/office/drawing/2014/main" id="{E101D818-2B06-6523-8F11-AE32954EB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6702" y="3816938"/>
            <a:ext cx="221458" cy="216024"/>
          </a:xfrm>
          <a:prstGeom prst="rect">
            <a:avLst/>
          </a:prstGeom>
        </p:spPr>
      </p:pic>
      <p:pic>
        <p:nvPicPr>
          <p:cNvPr id="28" name="Gràfic 29" descr="Users with solid fill">
            <a:extLst>
              <a:ext uri="{FF2B5EF4-FFF2-40B4-BE49-F238E27FC236}">
                <a16:creationId xmlns:a16="http://schemas.microsoft.com/office/drawing/2014/main" id="{237BBBAA-A376-D240-DFE2-D9548F2D49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91889" y="3811159"/>
            <a:ext cx="233307" cy="227582"/>
          </a:xfrm>
          <a:prstGeom prst="rect">
            <a:avLst/>
          </a:prstGeom>
        </p:spPr>
      </p:pic>
      <p:pic>
        <p:nvPicPr>
          <p:cNvPr id="33" name="Gràfic 31" descr="Magnifying glass with solid fill">
            <a:extLst>
              <a:ext uri="{FF2B5EF4-FFF2-40B4-BE49-F238E27FC236}">
                <a16:creationId xmlns:a16="http://schemas.microsoft.com/office/drawing/2014/main" id="{483BC0BA-1F87-CB1B-21DF-705C7D738E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8593" y="4080477"/>
            <a:ext cx="233307" cy="227582"/>
          </a:xfrm>
          <a:prstGeom prst="rect">
            <a:avLst/>
          </a:prstGeom>
        </p:spPr>
      </p:pic>
      <p:pic>
        <p:nvPicPr>
          <p:cNvPr id="34" name="Gràfic 34" descr="Heart with solid fill">
            <a:extLst>
              <a:ext uri="{FF2B5EF4-FFF2-40B4-BE49-F238E27FC236}">
                <a16:creationId xmlns:a16="http://schemas.microsoft.com/office/drawing/2014/main" id="{CBC7E109-39F0-9D3C-3F09-68BEA7FF01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96039" y="4075520"/>
            <a:ext cx="223319" cy="217839"/>
          </a:xfrm>
          <a:prstGeom prst="rect">
            <a:avLst/>
          </a:prstGeom>
        </p:spPr>
      </p:pic>
      <p:sp>
        <p:nvSpPr>
          <p:cNvPr id="36" name="object 16">
            <a:extLst>
              <a:ext uri="{FF2B5EF4-FFF2-40B4-BE49-F238E27FC236}">
                <a16:creationId xmlns:a16="http://schemas.microsoft.com/office/drawing/2014/main" id="{73D7C086-5B7D-4245-0DD7-4D89967E7D92}"/>
              </a:ext>
            </a:extLst>
          </p:cNvPr>
          <p:cNvSpPr txBox="1"/>
          <p:nvPr/>
        </p:nvSpPr>
        <p:spPr>
          <a:xfrm>
            <a:off x="5463494" y="2425474"/>
            <a:ext cx="33986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a-ES" sz="2400" spc="-35" dirty="0">
                <a:solidFill>
                  <a:srgbClr val="EE731E"/>
                </a:solidFill>
                <a:latin typeface="FC BARCELONA CONDENSED"/>
                <a:cs typeface="FC BARCELONA CONDENSED"/>
              </a:rPr>
              <a:t>Infantil 4 </a:t>
            </a:r>
            <a:endParaRPr lang="ca-ES" sz="2400" dirty="0">
              <a:latin typeface="FC BARCELONA CONDENSED"/>
              <a:cs typeface="FC BARCELONA CONDENSED"/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0156FBB3-739D-7206-28AC-ACE3BB8D3B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9068" y="2215564"/>
            <a:ext cx="1601070" cy="1930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2F49243E-74A6-22A3-B024-79FE8AAD3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26511"/>
          <a:stretch/>
        </p:blipFill>
        <p:spPr>
          <a:xfrm>
            <a:off x="1133011" y="3221311"/>
            <a:ext cx="1432745" cy="14418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C24B8DE1-0265-2E0F-B7F1-DDEA868E76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78760">
            <a:off x="1732477" y="2398793"/>
            <a:ext cx="1187394" cy="16787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object 29">
            <a:extLst>
              <a:ext uri="{FF2B5EF4-FFF2-40B4-BE49-F238E27FC236}">
                <a16:creationId xmlns:a16="http://schemas.microsoft.com/office/drawing/2014/main" id="{0C023650-2C7A-06D7-3D74-27BD074A9CF6}"/>
              </a:ext>
            </a:extLst>
          </p:cNvPr>
          <p:cNvSpPr/>
          <p:nvPr/>
        </p:nvSpPr>
        <p:spPr>
          <a:xfrm>
            <a:off x="734603" y="1425474"/>
            <a:ext cx="650663" cy="324171"/>
          </a:xfrm>
          <a:custGeom>
            <a:avLst/>
            <a:gdLst/>
            <a:ahLst/>
            <a:cxnLst/>
            <a:rect l="l" t="t" r="r" b="b"/>
            <a:pathLst>
              <a:path w="534035" h="266064">
                <a:moveTo>
                  <a:pt x="85026" y="163944"/>
                </a:moveTo>
                <a:lnTo>
                  <a:pt x="80886" y="159804"/>
                </a:lnTo>
                <a:lnTo>
                  <a:pt x="70675" y="159804"/>
                </a:lnTo>
                <a:lnTo>
                  <a:pt x="66548" y="163944"/>
                </a:lnTo>
                <a:lnTo>
                  <a:pt x="66548" y="174155"/>
                </a:lnTo>
                <a:lnTo>
                  <a:pt x="70675" y="178295"/>
                </a:lnTo>
                <a:lnTo>
                  <a:pt x="80886" y="178295"/>
                </a:lnTo>
                <a:lnTo>
                  <a:pt x="85026" y="174155"/>
                </a:lnTo>
                <a:lnTo>
                  <a:pt x="85026" y="169049"/>
                </a:lnTo>
                <a:lnTo>
                  <a:pt x="85026" y="163944"/>
                </a:lnTo>
                <a:close/>
              </a:path>
              <a:path w="534035" h="266064">
                <a:moveTo>
                  <a:pt x="91071" y="146888"/>
                </a:moveTo>
                <a:lnTo>
                  <a:pt x="85572" y="141389"/>
                </a:lnTo>
                <a:lnTo>
                  <a:pt x="80835" y="139420"/>
                </a:lnTo>
                <a:lnTo>
                  <a:pt x="75780" y="139420"/>
                </a:lnTo>
                <a:lnTo>
                  <a:pt x="70739" y="139420"/>
                </a:lnTo>
                <a:lnTo>
                  <a:pt x="65989" y="141389"/>
                </a:lnTo>
                <a:lnTo>
                  <a:pt x="60490" y="146888"/>
                </a:lnTo>
                <a:lnTo>
                  <a:pt x="60490" y="150012"/>
                </a:lnTo>
                <a:lnTo>
                  <a:pt x="64350" y="153873"/>
                </a:lnTo>
                <a:lnTo>
                  <a:pt x="67475" y="153860"/>
                </a:lnTo>
                <a:lnTo>
                  <a:pt x="71107" y="150228"/>
                </a:lnTo>
                <a:lnTo>
                  <a:pt x="73367" y="149288"/>
                </a:lnTo>
                <a:lnTo>
                  <a:pt x="78193" y="149288"/>
                </a:lnTo>
                <a:lnTo>
                  <a:pt x="80454" y="150228"/>
                </a:lnTo>
                <a:lnTo>
                  <a:pt x="83134" y="152895"/>
                </a:lnTo>
                <a:lnTo>
                  <a:pt x="84391" y="153390"/>
                </a:lnTo>
                <a:lnTo>
                  <a:pt x="86918" y="153377"/>
                </a:lnTo>
                <a:lnTo>
                  <a:pt x="88188" y="152895"/>
                </a:lnTo>
                <a:lnTo>
                  <a:pt x="91071" y="150012"/>
                </a:lnTo>
                <a:lnTo>
                  <a:pt x="91071" y="146888"/>
                </a:lnTo>
                <a:close/>
              </a:path>
              <a:path w="534035" h="266064">
                <a:moveTo>
                  <a:pt x="145338" y="210223"/>
                </a:moveTo>
                <a:lnTo>
                  <a:pt x="141478" y="206362"/>
                </a:lnTo>
                <a:lnTo>
                  <a:pt x="138353" y="206362"/>
                </a:lnTo>
                <a:lnTo>
                  <a:pt x="136423" y="208292"/>
                </a:lnTo>
                <a:lnTo>
                  <a:pt x="133883" y="210832"/>
                </a:lnTo>
                <a:lnTo>
                  <a:pt x="130505" y="212229"/>
                </a:lnTo>
                <a:lnTo>
                  <a:pt x="123317" y="212229"/>
                </a:lnTo>
                <a:lnTo>
                  <a:pt x="119938" y="210832"/>
                </a:lnTo>
                <a:lnTo>
                  <a:pt x="115481" y="206362"/>
                </a:lnTo>
                <a:lnTo>
                  <a:pt x="112344" y="206362"/>
                </a:lnTo>
                <a:lnTo>
                  <a:pt x="108496" y="210223"/>
                </a:lnTo>
                <a:lnTo>
                  <a:pt x="108496" y="213347"/>
                </a:lnTo>
                <a:lnTo>
                  <a:pt x="114820" y="219684"/>
                </a:lnTo>
                <a:lnTo>
                  <a:pt x="120688" y="222110"/>
                </a:lnTo>
                <a:lnTo>
                  <a:pt x="133146" y="222110"/>
                </a:lnTo>
                <a:lnTo>
                  <a:pt x="139001" y="219684"/>
                </a:lnTo>
                <a:lnTo>
                  <a:pt x="145338" y="213347"/>
                </a:lnTo>
                <a:lnTo>
                  <a:pt x="145338" y="210223"/>
                </a:lnTo>
                <a:close/>
              </a:path>
              <a:path w="534035" h="266064">
                <a:moveTo>
                  <a:pt x="187274" y="163944"/>
                </a:moveTo>
                <a:lnTo>
                  <a:pt x="183134" y="159804"/>
                </a:lnTo>
                <a:lnTo>
                  <a:pt x="172923" y="159804"/>
                </a:lnTo>
                <a:lnTo>
                  <a:pt x="168795" y="163944"/>
                </a:lnTo>
                <a:lnTo>
                  <a:pt x="168795" y="174155"/>
                </a:lnTo>
                <a:lnTo>
                  <a:pt x="172923" y="178295"/>
                </a:lnTo>
                <a:lnTo>
                  <a:pt x="183134" y="178295"/>
                </a:lnTo>
                <a:lnTo>
                  <a:pt x="187274" y="174155"/>
                </a:lnTo>
                <a:lnTo>
                  <a:pt x="187274" y="169049"/>
                </a:lnTo>
                <a:lnTo>
                  <a:pt x="187274" y="163944"/>
                </a:lnTo>
                <a:close/>
              </a:path>
              <a:path w="534035" h="266064">
                <a:moveTo>
                  <a:pt x="256324" y="225983"/>
                </a:moveTo>
                <a:lnTo>
                  <a:pt x="252361" y="208559"/>
                </a:lnTo>
                <a:lnTo>
                  <a:pt x="246557" y="198158"/>
                </a:lnTo>
                <a:lnTo>
                  <a:pt x="246557" y="233730"/>
                </a:lnTo>
                <a:lnTo>
                  <a:pt x="245935" y="241693"/>
                </a:lnTo>
                <a:lnTo>
                  <a:pt x="244627" y="248780"/>
                </a:lnTo>
                <a:lnTo>
                  <a:pt x="238721" y="244475"/>
                </a:lnTo>
                <a:lnTo>
                  <a:pt x="232041" y="238429"/>
                </a:lnTo>
                <a:lnTo>
                  <a:pt x="225628" y="230657"/>
                </a:lnTo>
                <a:lnTo>
                  <a:pt x="220548" y="221234"/>
                </a:lnTo>
                <a:lnTo>
                  <a:pt x="218160" y="212369"/>
                </a:lnTo>
                <a:lnTo>
                  <a:pt x="217754" y="210883"/>
                </a:lnTo>
                <a:lnTo>
                  <a:pt x="217081" y="200837"/>
                </a:lnTo>
                <a:lnTo>
                  <a:pt x="217766" y="191846"/>
                </a:lnTo>
                <a:lnTo>
                  <a:pt x="219100" y="184696"/>
                </a:lnTo>
                <a:lnTo>
                  <a:pt x="224980" y="188976"/>
                </a:lnTo>
                <a:lnTo>
                  <a:pt x="245960" y="222554"/>
                </a:lnTo>
                <a:lnTo>
                  <a:pt x="246557" y="233730"/>
                </a:lnTo>
                <a:lnTo>
                  <a:pt x="246557" y="198158"/>
                </a:lnTo>
                <a:lnTo>
                  <a:pt x="245211" y="195745"/>
                </a:lnTo>
                <a:lnTo>
                  <a:pt x="236372" y="185750"/>
                </a:lnTo>
                <a:lnTo>
                  <a:pt x="235077" y="184696"/>
                </a:lnTo>
                <a:lnTo>
                  <a:pt x="227672" y="178587"/>
                </a:lnTo>
                <a:lnTo>
                  <a:pt x="221018" y="174244"/>
                </a:lnTo>
                <a:lnTo>
                  <a:pt x="228752" y="170789"/>
                </a:lnTo>
                <a:lnTo>
                  <a:pt x="234911" y="165125"/>
                </a:lnTo>
                <a:lnTo>
                  <a:pt x="235305" y="164414"/>
                </a:lnTo>
                <a:lnTo>
                  <a:pt x="238963" y="157734"/>
                </a:lnTo>
                <a:lnTo>
                  <a:pt x="240436" y="149148"/>
                </a:lnTo>
                <a:lnTo>
                  <a:pt x="240436" y="144449"/>
                </a:lnTo>
                <a:lnTo>
                  <a:pt x="240436" y="143891"/>
                </a:lnTo>
                <a:lnTo>
                  <a:pt x="238836" y="138772"/>
                </a:lnTo>
                <a:lnTo>
                  <a:pt x="235902" y="134493"/>
                </a:lnTo>
                <a:lnTo>
                  <a:pt x="237578" y="126746"/>
                </a:lnTo>
                <a:lnTo>
                  <a:pt x="238391" y="119253"/>
                </a:lnTo>
                <a:lnTo>
                  <a:pt x="238442" y="110832"/>
                </a:lnTo>
                <a:lnTo>
                  <a:pt x="230568" y="71945"/>
                </a:lnTo>
                <a:lnTo>
                  <a:pt x="230568" y="149123"/>
                </a:lnTo>
                <a:lnTo>
                  <a:pt x="230568" y="156273"/>
                </a:lnTo>
                <a:lnTo>
                  <a:pt x="225894" y="162318"/>
                </a:lnTo>
                <a:lnTo>
                  <a:pt x="219456" y="164414"/>
                </a:lnTo>
                <a:lnTo>
                  <a:pt x="219456" y="154025"/>
                </a:lnTo>
                <a:lnTo>
                  <a:pt x="222351" y="154571"/>
                </a:lnTo>
                <a:lnTo>
                  <a:pt x="224091" y="154851"/>
                </a:lnTo>
                <a:lnTo>
                  <a:pt x="224345" y="154863"/>
                </a:lnTo>
                <a:lnTo>
                  <a:pt x="226441" y="154851"/>
                </a:lnTo>
                <a:lnTo>
                  <a:pt x="227838" y="154025"/>
                </a:lnTo>
                <a:lnTo>
                  <a:pt x="228142" y="153847"/>
                </a:lnTo>
                <a:lnTo>
                  <a:pt x="230568" y="149123"/>
                </a:lnTo>
                <a:lnTo>
                  <a:pt x="230568" y="71945"/>
                </a:lnTo>
                <a:lnTo>
                  <a:pt x="229717" y="67729"/>
                </a:lnTo>
                <a:lnTo>
                  <a:pt x="228485" y="65913"/>
                </a:lnTo>
                <a:lnTo>
                  <a:pt x="228485" y="119405"/>
                </a:lnTo>
                <a:lnTo>
                  <a:pt x="227622" y="126746"/>
                </a:lnTo>
                <a:lnTo>
                  <a:pt x="225044" y="137515"/>
                </a:lnTo>
                <a:lnTo>
                  <a:pt x="221856" y="144449"/>
                </a:lnTo>
                <a:lnTo>
                  <a:pt x="209575" y="141097"/>
                </a:lnTo>
                <a:lnTo>
                  <a:pt x="209575" y="151676"/>
                </a:lnTo>
                <a:lnTo>
                  <a:pt x="209575" y="168071"/>
                </a:lnTo>
                <a:lnTo>
                  <a:pt x="208229" y="182829"/>
                </a:lnTo>
                <a:lnTo>
                  <a:pt x="189052" y="222110"/>
                </a:lnTo>
                <a:lnTo>
                  <a:pt x="145313" y="247650"/>
                </a:lnTo>
                <a:lnTo>
                  <a:pt x="128168" y="249491"/>
                </a:lnTo>
                <a:lnTo>
                  <a:pt x="111010" y="247650"/>
                </a:lnTo>
                <a:lnTo>
                  <a:pt x="67271" y="222110"/>
                </a:lnTo>
                <a:lnTo>
                  <a:pt x="48615" y="184696"/>
                </a:lnTo>
                <a:lnTo>
                  <a:pt x="46748" y="168071"/>
                </a:lnTo>
                <a:lnTo>
                  <a:pt x="46748" y="164414"/>
                </a:lnTo>
                <a:lnTo>
                  <a:pt x="46748" y="133870"/>
                </a:lnTo>
                <a:lnTo>
                  <a:pt x="46748" y="130886"/>
                </a:lnTo>
                <a:lnTo>
                  <a:pt x="50076" y="129197"/>
                </a:lnTo>
                <a:lnTo>
                  <a:pt x="53314" y="127228"/>
                </a:lnTo>
                <a:lnTo>
                  <a:pt x="76263" y="90157"/>
                </a:lnTo>
                <a:lnTo>
                  <a:pt x="79095" y="94170"/>
                </a:lnTo>
                <a:lnTo>
                  <a:pt x="113588" y="123101"/>
                </a:lnTo>
                <a:lnTo>
                  <a:pt x="143129" y="129870"/>
                </a:lnTo>
                <a:lnTo>
                  <a:pt x="144932" y="129870"/>
                </a:lnTo>
                <a:lnTo>
                  <a:pt x="146596" y="128892"/>
                </a:lnTo>
                <a:lnTo>
                  <a:pt x="148221" y="125920"/>
                </a:lnTo>
                <a:lnTo>
                  <a:pt x="148259" y="123799"/>
                </a:lnTo>
                <a:lnTo>
                  <a:pt x="145465" y="119405"/>
                </a:lnTo>
                <a:lnTo>
                  <a:pt x="141820" y="113677"/>
                </a:lnTo>
                <a:lnTo>
                  <a:pt x="140843" y="105460"/>
                </a:lnTo>
                <a:lnTo>
                  <a:pt x="140881" y="103251"/>
                </a:lnTo>
                <a:lnTo>
                  <a:pt x="141211" y="98069"/>
                </a:lnTo>
                <a:lnTo>
                  <a:pt x="144272" y="103327"/>
                </a:lnTo>
                <a:lnTo>
                  <a:pt x="148399" y="109512"/>
                </a:lnTo>
                <a:lnTo>
                  <a:pt x="153962" y="116001"/>
                </a:lnTo>
                <a:lnTo>
                  <a:pt x="163410" y="125806"/>
                </a:lnTo>
                <a:lnTo>
                  <a:pt x="175717" y="135686"/>
                </a:lnTo>
                <a:lnTo>
                  <a:pt x="184137" y="140614"/>
                </a:lnTo>
                <a:lnTo>
                  <a:pt x="178028" y="139420"/>
                </a:lnTo>
                <a:lnTo>
                  <a:pt x="170916" y="140804"/>
                </a:lnTo>
                <a:lnTo>
                  <a:pt x="164668" y="144945"/>
                </a:lnTo>
                <a:lnTo>
                  <a:pt x="162737" y="146875"/>
                </a:lnTo>
                <a:lnTo>
                  <a:pt x="162737" y="149999"/>
                </a:lnTo>
                <a:lnTo>
                  <a:pt x="166598" y="153860"/>
                </a:lnTo>
                <a:lnTo>
                  <a:pt x="169722" y="153860"/>
                </a:lnTo>
                <a:lnTo>
                  <a:pt x="175171" y="148412"/>
                </a:lnTo>
                <a:lnTo>
                  <a:pt x="180898" y="148412"/>
                </a:lnTo>
                <a:lnTo>
                  <a:pt x="185381" y="152895"/>
                </a:lnTo>
                <a:lnTo>
                  <a:pt x="186639" y="153377"/>
                </a:lnTo>
                <a:lnTo>
                  <a:pt x="189166" y="153377"/>
                </a:lnTo>
                <a:lnTo>
                  <a:pt x="190436" y="152895"/>
                </a:lnTo>
                <a:lnTo>
                  <a:pt x="193332" y="149999"/>
                </a:lnTo>
                <a:lnTo>
                  <a:pt x="193332" y="146875"/>
                </a:lnTo>
                <a:lnTo>
                  <a:pt x="191401" y="144945"/>
                </a:lnTo>
                <a:lnTo>
                  <a:pt x="190131" y="144119"/>
                </a:lnTo>
                <a:lnTo>
                  <a:pt x="191046" y="144640"/>
                </a:lnTo>
                <a:lnTo>
                  <a:pt x="209575" y="151676"/>
                </a:lnTo>
                <a:lnTo>
                  <a:pt x="209575" y="141097"/>
                </a:lnTo>
                <a:lnTo>
                  <a:pt x="204571" y="139725"/>
                </a:lnTo>
                <a:lnTo>
                  <a:pt x="188747" y="132372"/>
                </a:lnTo>
                <a:lnTo>
                  <a:pt x="174447" y="122415"/>
                </a:lnTo>
                <a:lnTo>
                  <a:pt x="161709" y="109867"/>
                </a:lnTo>
                <a:lnTo>
                  <a:pt x="153657" y="99326"/>
                </a:lnTo>
                <a:lnTo>
                  <a:pt x="152895" y="98069"/>
                </a:lnTo>
                <a:lnTo>
                  <a:pt x="148196" y="90322"/>
                </a:lnTo>
                <a:lnTo>
                  <a:pt x="145072" y="84023"/>
                </a:lnTo>
                <a:lnTo>
                  <a:pt x="144068" y="81597"/>
                </a:lnTo>
                <a:lnTo>
                  <a:pt x="143383" y="79692"/>
                </a:lnTo>
                <a:lnTo>
                  <a:pt x="141605" y="78409"/>
                </a:lnTo>
                <a:lnTo>
                  <a:pt x="131470" y="105460"/>
                </a:lnTo>
                <a:lnTo>
                  <a:pt x="134759" y="119405"/>
                </a:lnTo>
                <a:lnTo>
                  <a:pt x="124053" y="116801"/>
                </a:lnTo>
                <a:lnTo>
                  <a:pt x="88760" y="90157"/>
                </a:lnTo>
                <a:lnTo>
                  <a:pt x="76111" y="70497"/>
                </a:lnTo>
                <a:lnTo>
                  <a:pt x="73393" y="69380"/>
                </a:lnTo>
                <a:lnTo>
                  <a:pt x="69024" y="71120"/>
                </a:lnTo>
                <a:lnTo>
                  <a:pt x="67843" y="73025"/>
                </a:lnTo>
                <a:lnTo>
                  <a:pt x="67830" y="75057"/>
                </a:lnTo>
                <a:lnTo>
                  <a:pt x="64795" y="95072"/>
                </a:lnTo>
                <a:lnTo>
                  <a:pt x="39243" y="123139"/>
                </a:lnTo>
                <a:lnTo>
                  <a:pt x="39243" y="200837"/>
                </a:lnTo>
                <a:lnTo>
                  <a:pt x="24218" y="238467"/>
                </a:lnTo>
                <a:lnTo>
                  <a:pt x="11696" y="248767"/>
                </a:lnTo>
                <a:lnTo>
                  <a:pt x="10388" y="241693"/>
                </a:lnTo>
                <a:lnTo>
                  <a:pt x="9677" y="232613"/>
                </a:lnTo>
                <a:lnTo>
                  <a:pt x="10350" y="222554"/>
                </a:lnTo>
                <a:lnTo>
                  <a:pt x="31330" y="188976"/>
                </a:lnTo>
                <a:lnTo>
                  <a:pt x="37223" y="184696"/>
                </a:lnTo>
                <a:lnTo>
                  <a:pt x="38544" y="191846"/>
                </a:lnTo>
                <a:lnTo>
                  <a:pt x="39243" y="200837"/>
                </a:lnTo>
                <a:lnTo>
                  <a:pt x="39243" y="123139"/>
                </a:lnTo>
                <a:lnTo>
                  <a:pt x="36868" y="123710"/>
                </a:lnTo>
                <a:lnTo>
                  <a:pt x="36868" y="133870"/>
                </a:lnTo>
                <a:lnTo>
                  <a:pt x="36868" y="164414"/>
                </a:lnTo>
                <a:lnTo>
                  <a:pt x="30429" y="162318"/>
                </a:lnTo>
                <a:lnTo>
                  <a:pt x="25755" y="156273"/>
                </a:lnTo>
                <a:lnTo>
                  <a:pt x="25755" y="142024"/>
                </a:lnTo>
                <a:lnTo>
                  <a:pt x="30429" y="135966"/>
                </a:lnTo>
                <a:lnTo>
                  <a:pt x="36868" y="133870"/>
                </a:lnTo>
                <a:lnTo>
                  <a:pt x="36868" y="123710"/>
                </a:lnTo>
                <a:lnTo>
                  <a:pt x="31559" y="124968"/>
                </a:lnTo>
                <a:lnTo>
                  <a:pt x="27990" y="127228"/>
                </a:lnTo>
                <a:lnTo>
                  <a:pt x="27114" y="121831"/>
                </a:lnTo>
                <a:lnTo>
                  <a:pt x="26758" y="117602"/>
                </a:lnTo>
                <a:lnTo>
                  <a:pt x="26657" y="110832"/>
                </a:lnTo>
                <a:lnTo>
                  <a:pt x="34594" y="71577"/>
                </a:lnTo>
                <a:lnTo>
                  <a:pt x="56261" y="39484"/>
                </a:lnTo>
                <a:lnTo>
                  <a:pt x="88353" y="17818"/>
                </a:lnTo>
                <a:lnTo>
                  <a:pt x="127609" y="9880"/>
                </a:lnTo>
                <a:lnTo>
                  <a:pt x="166865" y="17818"/>
                </a:lnTo>
                <a:lnTo>
                  <a:pt x="198958" y="39484"/>
                </a:lnTo>
                <a:lnTo>
                  <a:pt x="220611" y="71577"/>
                </a:lnTo>
                <a:lnTo>
                  <a:pt x="228358" y="109867"/>
                </a:lnTo>
                <a:lnTo>
                  <a:pt x="228485" y="119405"/>
                </a:lnTo>
                <a:lnTo>
                  <a:pt x="228485" y="65913"/>
                </a:lnTo>
                <a:lnTo>
                  <a:pt x="205943" y="32499"/>
                </a:lnTo>
                <a:lnTo>
                  <a:pt x="172415" y="9880"/>
                </a:lnTo>
                <a:lnTo>
                  <a:pt x="170700" y="8724"/>
                </a:lnTo>
                <a:lnTo>
                  <a:pt x="127609" y="0"/>
                </a:lnTo>
                <a:lnTo>
                  <a:pt x="84505" y="8724"/>
                </a:lnTo>
                <a:lnTo>
                  <a:pt x="49276" y="32499"/>
                </a:lnTo>
                <a:lnTo>
                  <a:pt x="25501" y="67729"/>
                </a:lnTo>
                <a:lnTo>
                  <a:pt x="16776" y="110832"/>
                </a:lnTo>
                <a:lnTo>
                  <a:pt x="16789" y="119405"/>
                </a:lnTo>
                <a:lnTo>
                  <a:pt x="17741" y="127622"/>
                </a:lnTo>
                <a:lnTo>
                  <a:pt x="19583" y="135686"/>
                </a:lnTo>
                <a:lnTo>
                  <a:pt x="19481" y="135966"/>
                </a:lnTo>
                <a:lnTo>
                  <a:pt x="17246" y="139674"/>
                </a:lnTo>
                <a:lnTo>
                  <a:pt x="15989" y="143891"/>
                </a:lnTo>
                <a:lnTo>
                  <a:pt x="15887" y="149148"/>
                </a:lnTo>
                <a:lnTo>
                  <a:pt x="17348" y="157734"/>
                </a:lnTo>
                <a:lnTo>
                  <a:pt x="21412" y="165125"/>
                </a:lnTo>
                <a:lnTo>
                  <a:pt x="27559" y="170789"/>
                </a:lnTo>
                <a:lnTo>
                  <a:pt x="35306" y="174244"/>
                </a:lnTo>
                <a:lnTo>
                  <a:pt x="28638" y="178587"/>
                </a:lnTo>
                <a:lnTo>
                  <a:pt x="19951" y="185750"/>
                </a:lnTo>
                <a:lnTo>
                  <a:pt x="11099" y="195745"/>
                </a:lnTo>
                <a:lnTo>
                  <a:pt x="3962" y="208559"/>
                </a:lnTo>
                <a:lnTo>
                  <a:pt x="0" y="225983"/>
                </a:lnTo>
                <a:lnTo>
                  <a:pt x="393" y="241693"/>
                </a:lnTo>
                <a:lnTo>
                  <a:pt x="8077" y="261226"/>
                </a:lnTo>
                <a:lnTo>
                  <a:pt x="9448" y="261226"/>
                </a:lnTo>
                <a:lnTo>
                  <a:pt x="44958" y="224891"/>
                </a:lnTo>
                <a:lnTo>
                  <a:pt x="48336" y="212369"/>
                </a:lnTo>
                <a:lnTo>
                  <a:pt x="51562" y="218173"/>
                </a:lnTo>
                <a:lnTo>
                  <a:pt x="90741" y="251333"/>
                </a:lnTo>
                <a:lnTo>
                  <a:pt x="128168" y="259359"/>
                </a:lnTo>
                <a:lnTo>
                  <a:pt x="147396" y="257302"/>
                </a:lnTo>
                <a:lnTo>
                  <a:pt x="196443" y="228676"/>
                </a:lnTo>
                <a:lnTo>
                  <a:pt x="207987" y="212369"/>
                </a:lnTo>
                <a:lnTo>
                  <a:pt x="208635" y="216509"/>
                </a:lnTo>
                <a:lnTo>
                  <a:pt x="231508" y="251358"/>
                </a:lnTo>
                <a:lnTo>
                  <a:pt x="246875" y="261226"/>
                </a:lnTo>
                <a:lnTo>
                  <a:pt x="248246" y="261226"/>
                </a:lnTo>
                <a:lnTo>
                  <a:pt x="254571" y="248780"/>
                </a:lnTo>
                <a:lnTo>
                  <a:pt x="249593" y="248780"/>
                </a:lnTo>
                <a:lnTo>
                  <a:pt x="254571" y="248767"/>
                </a:lnTo>
                <a:lnTo>
                  <a:pt x="255930" y="241693"/>
                </a:lnTo>
                <a:lnTo>
                  <a:pt x="256324" y="225983"/>
                </a:lnTo>
                <a:close/>
              </a:path>
              <a:path w="534035" h="266064">
                <a:moveTo>
                  <a:pt x="375145" y="160553"/>
                </a:moveTo>
                <a:lnTo>
                  <a:pt x="371005" y="156413"/>
                </a:lnTo>
                <a:lnTo>
                  <a:pt x="360794" y="156413"/>
                </a:lnTo>
                <a:lnTo>
                  <a:pt x="356666" y="160553"/>
                </a:lnTo>
                <a:lnTo>
                  <a:pt x="356666" y="170764"/>
                </a:lnTo>
                <a:lnTo>
                  <a:pt x="360794" y="174904"/>
                </a:lnTo>
                <a:lnTo>
                  <a:pt x="371005" y="174904"/>
                </a:lnTo>
                <a:lnTo>
                  <a:pt x="375145" y="170764"/>
                </a:lnTo>
                <a:lnTo>
                  <a:pt x="375145" y="165658"/>
                </a:lnTo>
                <a:lnTo>
                  <a:pt x="375145" y="160553"/>
                </a:lnTo>
                <a:close/>
              </a:path>
              <a:path w="534035" h="266064">
                <a:moveTo>
                  <a:pt x="381190" y="143497"/>
                </a:moveTo>
                <a:lnTo>
                  <a:pt x="375691" y="137998"/>
                </a:lnTo>
                <a:lnTo>
                  <a:pt x="370954" y="136029"/>
                </a:lnTo>
                <a:lnTo>
                  <a:pt x="365899" y="136029"/>
                </a:lnTo>
                <a:lnTo>
                  <a:pt x="360857" y="136029"/>
                </a:lnTo>
                <a:lnTo>
                  <a:pt x="356108" y="137998"/>
                </a:lnTo>
                <a:lnTo>
                  <a:pt x="350608" y="143497"/>
                </a:lnTo>
                <a:lnTo>
                  <a:pt x="350608" y="146621"/>
                </a:lnTo>
                <a:lnTo>
                  <a:pt x="354469" y="150482"/>
                </a:lnTo>
                <a:lnTo>
                  <a:pt x="357593" y="150469"/>
                </a:lnTo>
                <a:lnTo>
                  <a:pt x="361226" y="146837"/>
                </a:lnTo>
                <a:lnTo>
                  <a:pt x="363486" y="145897"/>
                </a:lnTo>
                <a:lnTo>
                  <a:pt x="368312" y="145897"/>
                </a:lnTo>
                <a:lnTo>
                  <a:pt x="370573" y="146837"/>
                </a:lnTo>
                <a:lnTo>
                  <a:pt x="373253" y="149504"/>
                </a:lnTo>
                <a:lnTo>
                  <a:pt x="374510" y="149999"/>
                </a:lnTo>
                <a:lnTo>
                  <a:pt x="377037" y="149987"/>
                </a:lnTo>
                <a:lnTo>
                  <a:pt x="378294" y="149504"/>
                </a:lnTo>
                <a:lnTo>
                  <a:pt x="381190" y="146621"/>
                </a:lnTo>
                <a:lnTo>
                  <a:pt x="381190" y="143497"/>
                </a:lnTo>
                <a:close/>
              </a:path>
              <a:path w="534035" h="266064">
                <a:moveTo>
                  <a:pt x="435444" y="206832"/>
                </a:moveTo>
                <a:lnTo>
                  <a:pt x="431584" y="202971"/>
                </a:lnTo>
                <a:lnTo>
                  <a:pt x="428459" y="202971"/>
                </a:lnTo>
                <a:lnTo>
                  <a:pt x="426529" y="204901"/>
                </a:lnTo>
                <a:lnTo>
                  <a:pt x="423989" y="207441"/>
                </a:lnTo>
                <a:lnTo>
                  <a:pt x="420611" y="208838"/>
                </a:lnTo>
                <a:lnTo>
                  <a:pt x="413423" y="208838"/>
                </a:lnTo>
                <a:lnTo>
                  <a:pt x="410044" y="207441"/>
                </a:lnTo>
                <a:lnTo>
                  <a:pt x="405587" y="202971"/>
                </a:lnTo>
                <a:lnTo>
                  <a:pt x="402450" y="202971"/>
                </a:lnTo>
                <a:lnTo>
                  <a:pt x="398602" y="206832"/>
                </a:lnTo>
                <a:lnTo>
                  <a:pt x="398602" y="209956"/>
                </a:lnTo>
                <a:lnTo>
                  <a:pt x="404926" y="216293"/>
                </a:lnTo>
                <a:lnTo>
                  <a:pt x="410794" y="218719"/>
                </a:lnTo>
                <a:lnTo>
                  <a:pt x="423252" y="218719"/>
                </a:lnTo>
                <a:lnTo>
                  <a:pt x="429107" y="216293"/>
                </a:lnTo>
                <a:lnTo>
                  <a:pt x="435444" y="209956"/>
                </a:lnTo>
                <a:lnTo>
                  <a:pt x="435444" y="206832"/>
                </a:lnTo>
                <a:close/>
              </a:path>
              <a:path w="534035" h="266064">
                <a:moveTo>
                  <a:pt x="477393" y="160553"/>
                </a:moveTo>
                <a:lnTo>
                  <a:pt x="473252" y="156413"/>
                </a:lnTo>
                <a:lnTo>
                  <a:pt x="463042" y="156413"/>
                </a:lnTo>
                <a:lnTo>
                  <a:pt x="458914" y="160553"/>
                </a:lnTo>
                <a:lnTo>
                  <a:pt x="458914" y="170764"/>
                </a:lnTo>
                <a:lnTo>
                  <a:pt x="463042" y="174904"/>
                </a:lnTo>
                <a:lnTo>
                  <a:pt x="473252" y="174904"/>
                </a:lnTo>
                <a:lnTo>
                  <a:pt x="477393" y="170764"/>
                </a:lnTo>
                <a:lnTo>
                  <a:pt x="477393" y="165658"/>
                </a:lnTo>
                <a:lnTo>
                  <a:pt x="477393" y="160553"/>
                </a:lnTo>
                <a:close/>
              </a:path>
              <a:path w="534035" h="266064">
                <a:moveTo>
                  <a:pt x="483450" y="143484"/>
                </a:moveTo>
                <a:lnTo>
                  <a:pt x="481520" y="141554"/>
                </a:lnTo>
                <a:lnTo>
                  <a:pt x="475259" y="137414"/>
                </a:lnTo>
                <a:lnTo>
                  <a:pt x="468147" y="136029"/>
                </a:lnTo>
                <a:lnTo>
                  <a:pt x="461035" y="137414"/>
                </a:lnTo>
                <a:lnTo>
                  <a:pt x="454787" y="141554"/>
                </a:lnTo>
                <a:lnTo>
                  <a:pt x="452856" y="143484"/>
                </a:lnTo>
                <a:lnTo>
                  <a:pt x="452856" y="146608"/>
                </a:lnTo>
                <a:lnTo>
                  <a:pt x="456717" y="150469"/>
                </a:lnTo>
                <a:lnTo>
                  <a:pt x="459841" y="150469"/>
                </a:lnTo>
                <a:lnTo>
                  <a:pt x="465289" y="145021"/>
                </a:lnTo>
                <a:lnTo>
                  <a:pt x="471017" y="145021"/>
                </a:lnTo>
                <a:lnTo>
                  <a:pt x="475500" y="149504"/>
                </a:lnTo>
                <a:lnTo>
                  <a:pt x="476758" y="149987"/>
                </a:lnTo>
                <a:lnTo>
                  <a:pt x="479285" y="149987"/>
                </a:lnTo>
                <a:lnTo>
                  <a:pt x="480555" y="149504"/>
                </a:lnTo>
                <a:lnTo>
                  <a:pt x="483450" y="146608"/>
                </a:lnTo>
                <a:lnTo>
                  <a:pt x="483450" y="143484"/>
                </a:lnTo>
                <a:close/>
              </a:path>
              <a:path w="534035" h="266064">
                <a:moveTo>
                  <a:pt x="533527" y="160896"/>
                </a:moveTo>
                <a:lnTo>
                  <a:pt x="531812" y="151358"/>
                </a:lnTo>
                <a:lnTo>
                  <a:pt x="527570" y="144094"/>
                </a:lnTo>
                <a:lnTo>
                  <a:pt x="527088" y="143281"/>
                </a:lnTo>
                <a:lnTo>
                  <a:pt x="523646" y="140385"/>
                </a:lnTo>
                <a:lnTo>
                  <a:pt x="523646" y="152958"/>
                </a:lnTo>
                <a:lnTo>
                  <a:pt x="523646" y="168922"/>
                </a:lnTo>
                <a:lnTo>
                  <a:pt x="518248" y="175666"/>
                </a:lnTo>
                <a:lnTo>
                  <a:pt x="510895" y="177749"/>
                </a:lnTo>
                <a:lnTo>
                  <a:pt x="511022" y="175475"/>
                </a:lnTo>
                <a:lnTo>
                  <a:pt x="511086" y="144094"/>
                </a:lnTo>
                <a:lnTo>
                  <a:pt x="518337" y="146240"/>
                </a:lnTo>
                <a:lnTo>
                  <a:pt x="523646" y="152958"/>
                </a:lnTo>
                <a:lnTo>
                  <a:pt x="523646" y="140385"/>
                </a:lnTo>
                <a:lnTo>
                  <a:pt x="519976" y="137274"/>
                </a:lnTo>
                <a:lnTo>
                  <a:pt x="511086" y="133959"/>
                </a:lnTo>
                <a:lnTo>
                  <a:pt x="511086" y="115976"/>
                </a:lnTo>
                <a:lnTo>
                  <a:pt x="511060" y="51181"/>
                </a:lnTo>
                <a:lnTo>
                  <a:pt x="501205" y="28549"/>
                </a:lnTo>
                <a:lnTo>
                  <a:pt x="501205" y="43853"/>
                </a:lnTo>
                <a:lnTo>
                  <a:pt x="501205" y="115976"/>
                </a:lnTo>
                <a:lnTo>
                  <a:pt x="501205" y="125933"/>
                </a:lnTo>
                <a:lnTo>
                  <a:pt x="501205" y="171792"/>
                </a:lnTo>
                <a:lnTo>
                  <a:pt x="499592" y="188353"/>
                </a:lnTo>
                <a:lnTo>
                  <a:pt x="476554" y="231330"/>
                </a:lnTo>
                <a:lnTo>
                  <a:pt x="433578" y="254368"/>
                </a:lnTo>
                <a:lnTo>
                  <a:pt x="417029" y="255981"/>
                </a:lnTo>
                <a:lnTo>
                  <a:pt x="400469" y="254342"/>
                </a:lnTo>
                <a:lnTo>
                  <a:pt x="357466" y="230949"/>
                </a:lnTo>
                <a:lnTo>
                  <a:pt x="334454" y="187540"/>
                </a:lnTo>
                <a:lnTo>
                  <a:pt x="333514" y="177761"/>
                </a:lnTo>
                <a:lnTo>
                  <a:pt x="332930" y="171792"/>
                </a:lnTo>
                <a:lnTo>
                  <a:pt x="332841" y="144094"/>
                </a:lnTo>
                <a:lnTo>
                  <a:pt x="332841" y="84797"/>
                </a:lnTo>
                <a:lnTo>
                  <a:pt x="332841" y="82473"/>
                </a:lnTo>
                <a:lnTo>
                  <a:pt x="335635" y="82677"/>
                </a:lnTo>
                <a:lnTo>
                  <a:pt x="338404" y="83591"/>
                </a:lnTo>
                <a:lnTo>
                  <a:pt x="340906" y="85217"/>
                </a:lnTo>
                <a:lnTo>
                  <a:pt x="357466" y="93903"/>
                </a:lnTo>
                <a:lnTo>
                  <a:pt x="375145" y="99199"/>
                </a:lnTo>
                <a:lnTo>
                  <a:pt x="393522" y="101028"/>
                </a:lnTo>
                <a:lnTo>
                  <a:pt x="412127" y="99288"/>
                </a:lnTo>
                <a:lnTo>
                  <a:pt x="453072" y="80987"/>
                </a:lnTo>
                <a:lnTo>
                  <a:pt x="464235" y="70929"/>
                </a:lnTo>
                <a:lnTo>
                  <a:pt x="464324" y="84797"/>
                </a:lnTo>
                <a:lnTo>
                  <a:pt x="467093" y="99529"/>
                </a:lnTo>
                <a:lnTo>
                  <a:pt x="474929" y="112255"/>
                </a:lnTo>
                <a:lnTo>
                  <a:pt x="486664" y="121424"/>
                </a:lnTo>
                <a:lnTo>
                  <a:pt x="501205" y="125933"/>
                </a:lnTo>
                <a:lnTo>
                  <a:pt x="501205" y="115976"/>
                </a:lnTo>
                <a:lnTo>
                  <a:pt x="490512" y="112280"/>
                </a:lnTo>
                <a:lnTo>
                  <a:pt x="481914" y="105257"/>
                </a:lnTo>
                <a:lnTo>
                  <a:pt x="473710" y="30035"/>
                </a:lnTo>
                <a:lnTo>
                  <a:pt x="479729" y="28448"/>
                </a:lnTo>
                <a:lnTo>
                  <a:pt x="486016" y="29476"/>
                </a:lnTo>
                <a:lnTo>
                  <a:pt x="497624" y="37172"/>
                </a:lnTo>
                <a:lnTo>
                  <a:pt x="501205" y="43853"/>
                </a:lnTo>
                <a:lnTo>
                  <a:pt x="501205" y="28549"/>
                </a:lnTo>
                <a:lnTo>
                  <a:pt x="475818" y="19646"/>
                </a:lnTo>
                <a:lnTo>
                  <a:pt x="468604" y="21285"/>
                </a:lnTo>
                <a:lnTo>
                  <a:pt x="464210" y="19799"/>
                </a:lnTo>
                <a:lnTo>
                  <a:pt x="464210" y="55600"/>
                </a:lnTo>
                <a:lnTo>
                  <a:pt x="453326" y="67843"/>
                </a:lnTo>
                <a:lnTo>
                  <a:pt x="440499" y="77711"/>
                </a:lnTo>
                <a:lnTo>
                  <a:pt x="426059" y="85026"/>
                </a:lnTo>
                <a:lnTo>
                  <a:pt x="410286" y="89573"/>
                </a:lnTo>
                <a:lnTo>
                  <a:pt x="393560" y="91147"/>
                </a:lnTo>
                <a:lnTo>
                  <a:pt x="377063" y="89509"/>
                </a:lnTo>
                <a:lnTo>
                  <a:pt x="361188" y="84747"/>
                </a:lnTo>
                <a:lnTo>
                  <a:pt x="356870" y="82473"/>
                </a:lnTo>
                <a:lnTo>
                  <a:pt x="346837" y="77216"/>
                </a:lnTo>
                <a:lnTo>
                  <a:pt x="346303" y="76936"/>
                </a:lnTo>
                <a:lnTo>
                  <a:pt x="338975" y="73583"/>
                </a:lnTo>
                <a:lnTo>
                  <a:pt x="331228" y="72542"/>
                </a:lnTo>
                <a:lnTo>
                  <a:pt x="323570" y="73761"/>
                </a:lnTo>
                <a:lnTo>
                  <a:pt x="323189" y="73952"/>
                </a:lnTo>
                <a:lnTo>
                  <a:pt x="323189" y="177761"/>
                </a:lnTo>
                <a:lnTo>
                  <a:pt x="315823" y="175704"/>
                </a:lnTo>
                <a:lnTo>
                  <a:pt x="310388" y="168922"/>
                </a:lnTo>
                <a:lnTo>
                  <a:pt x="310388" y="152958"/>
                </a:lnTo>
                <a:lnTo>
                  <a:pt x="315709" y="146240"/>
                </a:lnTo>
                <a:lnTo>
                  <a:pt x="322961" y="144094"/>
                </a:lnTo>
                <a:lnTo>
                  <a:pt x="323062" y="175768"/>
                </a:lnTo>
                <a:lnTo>
                  <a:pt x="323189" y="177761"/>
                </a:lnTo>
                <a:lnTo>
                  <a:pt x="323189" y="73952"/>
                </a:lnTo>
                <a:lnTo>
                  <a:pt x="316458" y="77216"/>
                </a:lnTo>
                <a:lnTo>
                  <a:pt x="319938" y="66941"/>
                </a:lnTo>
                <a:lnTo>
                  <a:pt x="325513" y="60896"/>
                </a:lnTo>
                <a:lnTo>
                  <a:pt x="339953" y="54711"/>
                </a:lnTo>
                <a:lnTo>
                  <a:pt x="348183" y="54838"/>
                </a:lnTo>
                <a:lnTo>
                  <a:pt x="355295" y="58153"/>
                </a:lnTo>
                <a:lnTo>
                  <a:pt x="366941" y="61404"/>
                </a:lnTo>
                <a:lnTo>
                  <a:pt x="378790" y="60833"/>
                </a:lnTo>
                <a:lnTo>
                  <a:pt x="389890" y="56629"/>
                </a:lnTo>
                <a:lnTo>
                  <a:pt x="392239" y="54711"/>
                </a:lnTo>
                <a:lnTo>
                  <a:pt x="396074" y="51612"/>
                </a:lnTo>
                <a:lnTo>
                  <a:pt x="399262" y="49009"/>
                </a:lnTo>
                <a:lnTo>
                  <a:pt x="402170" y="45720"/>
                </a:lnTo>
                <a:lnTo>
                  <a:pt x="402094" y="42456"/>
                </a:lnTo>
                <a:lnTo>
                  <a:pt x="398005" y="38849"/>
                </a:lnTo>
                <a:lnTo>
                  <a:pt x="394893" y="39039"/>
                </a:lnTo>
                <a:lnTo>
                  <a:pt x="391858" y="42456"/>
                </a:lnTo>
                <a:lnTo>
                  <a:pt x="384949" y="48082"/>
                </a:lnTo>
                <a:lnTo>
                  <a:pt x="376783" y="51181"/>
                </a:lnTo>
                <a:lnTo>
                  <a:pt x="368046" y="51612"/>
                </a:lnTo>
                <a:lnTo>
                  <a:pt x="362254" y="49987"/>
                </a:lnTo>
                <a:lnTo>
                  <a:pt x="359473" y="49212"/>
                </a:lnTo>
                <a:lnTo>
                  <a:pt x="351993" y="46647"/>
                </a:lnTo>
                <a:lnTo>
                  <a:pt x="344220" y="45720"/>
                </a:lnTo>
                <a:lnTo>
                  <a:pt x="336410" y="46405"/>
                </a:lnTo>
                <a:lnTo>
                  <a:pt x="328853" y="48729"/>
                </a:lnTo>
                <a:lnTo>
                  <a:pt x="327952" y="49110"/>
                </a:lnTo>
                <a:lnTo>
                  <a:pt x="327088" y="49530"/>
                </a:lnTo>
                <a:lnTo>
                  <a:pt x="326237" y="49987"/>
                </a:lnTo>
                <a:lnTo>
                  <a:pt x="332066" y="39370"/>
                </a:lnTo>
                <a:lnTo>
                  <a:pt x="367728" y="17881"/>
                </a:lnTo>
                <a:lnTo>
                  <a:pt x="400989" y="13957"/>
                </a:lnTo>
                <a:lnTo>
                  <a:pt x="417817" y="15786"/>
                </a:lnTo>
                <a:lnTo>
                  <a:pt x="434441" y="20104"/>
                </a:lnTo>
                <a:lnTo>
                  <a:pt x="463829" y="30086"/>
                </a:lnTo>
                <a:lnTo>
                  <a:pt x="464210" y="55600"/>
                </a:lnTo>
                <a:lnTo>
                  <a:pt x="464210" y="19799"/>
                </a:lnTo>
                <a:lnTo>
                  <a:pt x="447027" y="13957"/>
                </a:lnTo>
                <a:lnTo>
                  <a:pt x="437603" y="10756"/>
                </a:lnTo>
                <a:lnTo>
                  <a:pt x="419557" y="6057"/>
                </a:lnTo>
                <a:lnTo>
                  <a:pt x="401281" y="4089"/>
                </a:lnTo>
                <a:lnTo>
                  <a:pt x="383044" y="4851"/>
                </a:lnTo>
                <a:lnTo>
                  <a:pt x="344411" y="16510"/>
                </a:lnTo>
                <a:lnTo>
                  <a:pt x="313715" y="60566"/>
                </a:lnTo>
                <a:lnTo>
                  <a:pt x="311302" y="63766"/>
                </a:lnTo>
                <a:lnTo>
                  <a:pt x="309372" y="67348"/>
                </a:lnTo>
                <a:lnTo>
                  <a:pt x="304368" y="82156"/>
                </a:lnTo>
                <a:lnTo>
                  <a:pt x="305790" y="86169"/>
                </a:lnTo>
                <a:lnTo>
                  <a:pt x="312610" y="90474"/>
                </a:lnTo>
                <a:lnTo>
                  <a:pt x="316852" y="90043"/>
                </a:lnTo>
                <a:lnTo>
                  <a:pt x="320738" y="86283"/>
                </a:lnTo>
                <a:lnTo>
                  <a:pt x="321818" y="85471"/>
                </a:lnTo>
                <a:lnTo>
                  <a:pt x="322961" y="84797"/>
                </a:lnTo>
                <a:lnTo>
                  <a:pt x="322961" y="133959"/>
                </a:lnTo>
                <a:lnTo>
                  <a:pt x="314083" y="137274"/>
                </a:lnTo>
                <a:lnTo>
                  <a:pt x="306959" y="143281"/>
                </a:lnTo>
                <a:lnTo>
                  <a:pt x="302234" y="151358"/>
                </a:lnTo>
                <a:lnTo>
                  <a:pt x="300520" y="160896"/>
                </a:lnTo>
                <a:lnTo>
                  <a:pt x="302361" y="170764"/>
                </a:lnTo>
                <a:lnTo>
                  <a:pt x="307454" y="179082"/>
                </a:lnTo>
                <a:lnTo>
                  <a:pt x="315061" y="185077"/>
                </a:lnTo>
                <a:lnTo>
                  <a:pt x="324510" y="188061"/>
                </a:lnTo>
                <a:lnTo>
                  <a:pt x="328079" y="201803"/>
                </a:lnTo>
                <a:lnTo>
                  <a:pt x="350431" y="237883"/>
                </a:lnTo>
                <a:lnTo>
                  <a:pt x="398513" y="264033"/>
                </a:lnTo>
                <a:lnTo>
                  <a:pt x="417017" y="265861"/>
                </a:lnTo>
                <a:lnTo>
                  <a:pt x="435521" y="264058"/>
                </a:lnTo>
                <a:lnTo>
                  <a:pt x="453047" y="258749"/>
                </a:lnTo>
                <a:lnTo>
                  <a:pt x="458216" y="255981"/>
                </a:lnTo>
                <a:lnTo>
                  <a:pt x="469188" y="250113"/>
                </a:lnTo>
                <a:lnTo>
                  <a:pt x="500583" y="215087"/>
                </a:lnTo>
                <a:lnTo>
                  <a:pt x="509689" y="188036"/>
                </a:lnTo>
                <a:lnTo>
                  <a:pt x="519087" y="185026"/>
                </a:lnTo>
                <a:lnTo>
                  <a:pt x="526656" y="179031"/>
                </a:lnTo>
                <a:lnTo>
                  <a:pt x="527431" y="177749"/>
                </a:lnTo>
                <a:lnTo>
                  <a:pt x="531698" y="170764"/>
                </a:lnTo>
                <a:lnTo>
                  <a:pt x="533527" y="16089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6"/>
              </a:solidFill>
            </a:endParaRPr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5DE0D2D1-34F1-EAF4-4DC9-95843799F392}"/>
              </a:ext>
            </a:extLst>
          </p:cNvPr>
          <p:cNvSpPr txBox="1"/>
          <p:nvPr/>
        </p:nvSpPr>
        <p:spPr>
          <a:xfrm>
            <a:off x="647282" y="1715904"/>
            <a:ext cx="181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latin typeface="FC BARCELONA CONDENSED" panose="00000500000000000000" pitchFamily="2" charset="0"/>
              </a:rPr>
              <a:t>INTRODUÏM A INFANTIL</a:t>
            </a: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AC2E64C2-ED98-D537-5EC3-FB588A585026}"/>
              </a:ext>
            </a:extLst>
          </p:cNvPr>
          <p:cNvSpPr/>
          <p:nvPr/>
        </p:nvSpPr>
        <p:spPr>
          <a:xfrm rot="16200000">
            <a:off x="2751008" y="2977908"/>
            <a:ext cx="3442053" cy="317332"/>
          </a:xfrm>
          <a:custGeom>
            <a:avLst/>
            <a:gdLst/>
            <a:ahLst/>
            <a:cxnLst/>
            <a:rect l="l" t="t" r="r" b="b"/>
            <a:pathLst>
              <a:path w="731519" h="94614">
                <a:moveTo>
                  <a:pt x="0" y="0"/>
                </a:moveTo>
                <a:lnTo>
                  <a:pt x="365531" y="94551"/>
                </a:lnTo>
                <a:lnTo>
                  <a:pt x="731088" y="0"/>
                </a:lnTo>
              </a:path>
            </a:pathLst>
          </a:custGeom>
          <a:ln w="12699">
            <a:solidFill>
              <a:srgbClr val="EE731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895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4482</TotalTime>
  <Words>1815</Words>
  <Application>Microsoft Office PowerPoint</Application>
  <PresentationFormat>Personalitzat</PresentationFormat>
  <Paragraphs>207</Paragraphs>
  <Slides>14</Slides>
  <Notes>12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21" baseType="lpstr">
      <vt:lpstr>FC BARCELONA CONDENSED</vt:lpstr>
      <vt:lpstr>FC BARCELONA Bold</vt:lpstr>
      <vt:lpstr>Calibri</vt:lpstr>
      <vt:lpstr>FC BARCELONA CONDENSED ExBold</vt:lpstr>
      <vt:lpstr>Wingdings</vt:lpstr>
      <vt:lpstr>FC BARCELONA</vt:lpstr>
      <vt:lpstr>Office Theme</vt:lpstr>
      <vt:lpstr>Presentació del PowerPoint</vt:lpstr>
      <vt:lpstr>INTRODUCCIÓ</vt:lpstr>
      <vt:lpstr>PUNTS CLAUS</vt:lpstr>
      <vt:lpstr>EL VOSTRE PAPER: ACCIÓ I BENEFICI</vt:lpstr>
      <vt:lpstr>ENFOCAMENT DEL PROGRAMA</vt:lpstr>
      <vt:lpstr>TIMELINE DEL PROGRAMA CURS 24-25</vt:lpstr>
      <vt:lpstr>FORMACIÓ PER L’EQUIP DEL CENTRE: MÒDULS</vt:lpstr>
      <vt:lpstr>EL RECORREGUT DELS I LES ALUMNES</vt:lpstr>
      <vt:lpstr>LES UNITATS DEL PROGRAMA</vt:lpstr>
      <vt:lpstr>LES UNITATS DEL PROGRAMA</vt:lpstr>
      <vt:lpstr>LES UNITATS DEL PROGRAMA</vt:lpstr>
      <vt:lpstr>PRINCIPALS RESULTATS Un pas cap el canvi. A continuació s’exposen les valoracions dels mestres en relació als  continguts del programa: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Fernández de Sevilla</dc:creator>
  <cp:lastModifiedBy>Alex Blancafort Alias</cp:lastModifiedBy>
  <cp:revision>104</cp:revision>
  <dcterms:created xsi:type="dcterms:W3CDTF">2021-06-03T07:25:17Z</dcterms:created>
  <dcterms:modified xsi:type="dcterms:W3CDTF">2024-09-02T10:19:58Z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2021-06-03T00:00:00Z</vt:filetime>
  </property>
</Properties>
</file>